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299" r:id="rId3"/>
    <p:sldId id="264" r:id="rId4"/>
    <p:sldId id="277" r:id="rId5"/>
    <p:sldId id="297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40E6-3EA7-4A07-AAE4-9F9630D0A671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5A8A2-02E1-409F-8F26-DFD29CDA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5B862-3830-4B98-9E44-64884AF9FD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096E-F52E-46DC-A4A7-90BC22C20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52029-9BDB-42E8-BAFF-A34EBB050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D56B-862A-4503-BECC-4E6BC295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611C1-D234-44B5-80EB-4C4B62DC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653C-893F-4640-B0F5-A8B87DCD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D89E-FBFE-448C-9667-7C749F35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8B17C-C873-4FBF-A311-135FB91C2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90D98-A29A-448B-8DB2-1714D4B2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415F-580A-41D0-9918-D9C57307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010D5-D41F-4673-AD36-72C47132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90888-B006-4018-8E5A-580A08F8A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FDFE0-4148-43F5-A0AD-D7C2BF2E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789BD-F3A4-4F14-A173-2DA2858E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65F19-4F67-4BB7-A79F-DAEF8BD0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9114D-4DBE-4637-A9FF-56D84149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046-AAA4-46A5-9EEC-2CAECC3E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213DA-972A-4223-9B9D-40793BEDE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DA91-6AEC-46AA-9B32-342A6CA3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1DFC8-D2EA-4031-9602-1D8759D0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43C54-F562-47DB-B7BD-3E2440CA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30D3-1C8F-4171-81BF-E3AF26BD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E1FD6-5A01-4833-81CD-129328A79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DE1B-2D7D-4584-A265-46A3BC0C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11A9B-FC88-459D-B49E-DCE159D7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B551-A08F-40C5-8868-B61B16E9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A309-EB20-42FD-9CFB-A5E1E31C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EB42A-435A-420C-B37B-CA10B355E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37F5A-DC9B-4FA1-848D-71E89362C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67829-D67B-4F43-97B9-7D6150D9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345F3-1352-4DEE-BE20-99B61AB02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1F006-4034-48B1-AFCE-D019CC1A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7631-4091-4839-B6B8-216A4B27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1B2A5-0E6D-4A2D-AFA3-931D0CD8D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E1BE9-54C5-43EE-BDC2-BCEE658C0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4D764-D5CF-4F80-A048-6AC5BB8EA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36939-E641-4C1F-9A78-2F37A8E4C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0E8AE-44DA-4B41-B8AE-96C93562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083FB-A66B-4C5A-B9EE-832184E4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25E57-EF2C-4AE7-837B-E978E0F1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4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451A-0968-422D-B2BE-31F1F42B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6B6E49-7021-4A08-801E-4A74A4E0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C832C-37CB-473A-BBCF-8CD7AAAD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C0EAB-031E-4DBA-AE1C-0D91863E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55E7F-8538-4CB4-A67C-AFF8D5F9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7D48-9179-434B-9D39-270FEEA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CDA86-F8E7-4922-AE9C-71A86E9D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2992-27FC-4622-A24A-40D28B93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EE94-53DC-4EAE-8E86-850EE4D8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DD88C-47CC-4CE3-8930-F9D8E5520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2E99A-4734-4B8C-A829-56BAF0A5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25ECE-25B9-4721-8451-2ED4ACC4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68D9D-D2E8-43FE-836F-8EFBF70A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D7A2-26B9-4376-9BB9-EC94F6BD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9F9CD-16DC-426C-9FB7-CD67BDE53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915D6-8164-4F1F-95AB-F78723BE8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1E1F6-72F1-44F4-BE0C-69DB300D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A2BC-14C0-400D-9ACF-05D10B61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41BC2-6597-49F2-AE83-39591A7C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E46CF-EE52-4058-A1C1-4AEE7822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8E0A0-96A9-419F-9A83-7DE3ADB4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4FEB-BA7E-4060-975D-6C1D06DA8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8D78-F0F3-47CA-848B-F51BFDD398E6}" type="datetimeFigureOut">
              <a:rPr lang="en-US" smtClean="0"/>
              <a:t>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C22B-A15C-451C-A2D6-A9EBDD3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FFA41-0FD7-4A36-AE53-3D2D45CD2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06B0-4D6E-4554-A727-6A4C6AC70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47.png"/><Relationship Id="rId18" Type="http://schemas.openxmlformats.org/officeDocument/2006/relationships/image" Target="../media/image45.png"/><Relationship Id="rId3" Type="http://schemas.openxmlformats.org/officeDocument/2006/relationships/image" Target="../media/image74.png"/><Relationship Id="rId21" Type="http://schemas.openxmlformats.org/officeDocument/2006/relationships/image" Target="../media/image41.png"/><Relationship Id="rId7" Type="http://schemas.openxmlformats.org/officeDocument/2006/relationships/image" Target="../media/image78.png"/><Relationship Id="rId12" Type="http://schemas.openxmlformats.org/officeDocument/2006/relationships/image" Target="../media/image46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27.png"/><Relationship Id="rId5" Type="http://schemas.openxmlformats.org/officeDocument/2006/relationships/image" Target="../media/image76.png"/><Relationship Id="rId15" Type="http://schemas.openxmlformats.org/officeDocument/2006/relationships/image" Target="../media/image6.png"/><Relationship Id="rId23" Type="http://schemas.openxmlformats.org/officeDocument/2006/relationships/image" Target="../media/image49.png"/><Relationship Id="rId10" Type="http://schemas.openxmlformats.org/officeDocument/2006/relationships/image" Target="../media/image81.png"/><Relationship Id="rId19" Type="http://schemas.openxmlformats.org/officeDocument/2006/relationships/image" Target="../media/image39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5.pn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3B8B-6A3C-4F1B-BDFE-A9D645B5E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51505"/>
            <a:ext cx="10632755" cy="2387600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One Health Matching Game </a:t>
            </a:r>
          </a:p>
        </p:txBody>
      </p:sp>
      <p:pic>
        <p:nvPicPr>
          <p:cNvPr id="1026" name="Picture 2" descr="Michigan health department issues emergency order following Supreme Court  ruling | WNWO">
            <a:extLst>
              <a:ext uri="{FF2B5EF4-FFF2-40B4-BE49-F238E27FC236}">
                <a16:creationId xmlns:a16="http://schemas.microsoft.com/office/drawing/2014/main" id="{8A16CA5F-B8C3-4489-B8C2-0C1E4750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73" y="2901219"/>
            <a:ext cx="4625228" cy="26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F5F23-DD9C-4CDC-8B50-B39130502C5A}"/>
              </a:ext>
            </a:extLst>
          </p:cNvPr>
          <p:cNvSpPr txBox="1"/>
          <p:nvPr/>
        </p:nvSpPr>
        <p:spPr>
          <a:xfrm>
            <a:off x="600898" y="6022432"/>
            <a:ext cx="11221662" cy="707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/>
              <a:t>Funding for the original publication was provided by a grant from the U.S. Department of Agriculture’s Animal and Plant Health Inspection Service (APHIS). </a:t>
            </a:r>
          </a:p>
          <a:p>
            <a:pPr algn="ctr"/>
            <a:r>
              <a:rPr lang="en-US" sz="1333" dirty="0"/>
              <a:t>Adapted with permission for Michigan State University Extension use by Nick Babcock, MSU Extension Educator through funding provided by the</a:t>
            </a:r>
          </a:p>
          <a:p>
            <a:pPr algn="ctr"/>
            <a:r>
              <a:rPr lang="en-US" sz="1333" dirty="0"/>
              <a:t>Council of State and Territorial Epidemiologists (CSTE) and Centers for Disease Control and Prevention and Michigan Department of Health and Human Services.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5A2EED-53A6-4601-9A19-7B2EABC5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5" y="3739419"/>
            <a:ext cx="6508816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3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0151-812B-439E-B45E-5177F7B5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Game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99801-430E-443A-A958-CDBB0D78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7327" cy="4351339"/>
          </a:xfrm>
        </p:spPr>
        <p:txBody>
          <a:bodyPr>
            <a:normAutofit fontScale="92500" lnSpcReduction="10000"/>
          </a:bodyPr>
          <a:lstStyle/>
          <a:p>
            <a:pPr marL="378875" indent="-378875">
              <a:buFont typeface="+mj-lt"/>
              <a:buAutoNum type="arabicPeriod"/>
            </a:pPr>
            <a:r>
              <a:rPr lang="en-US" dirty="0"/>
              <a:t>To start a game, select either slide numbered 3, 4, 5 or 6. Once selected entering the presentation mode for that slide (each slide is a different game). </a:t>
            </a:r>
          </a:p>
          <a:p>
            <a:pPr marL="378875" indent="-378875">
              <a:buFont typeface="+mj-lt"/>
              <a:buAutoNum type="arabicPeriod"/>
            </a:pPr>
            <a:r>
              <a:rPr lang="en-US" dirty="0"/>
              <a:t>Select a card to display what word/term is underneath the card.</a:t>
            </a:r>
          </a:p>
          <a:p>
            <a:pPr marL="378875" indent="-378875">
              <a:buFont typeface="+mj-lt"/>
              <a:buAutoNum type="arabicPeriod"/>
            </a:pPr>
            <a:r>
              <a:rPr lang="en-US" dirty="0"/>
              <a:t>Select a different card to display what word/term is underneath the card.</a:t>
            </a:r>
          </a:p>
          <a:p>
            <a:pPr marL="378875" indent="-378875">
              <a:buFont typeface="+mj-lt"/>
              <a:buAutoNum type="arabicPeriod"/>
            </a:pPr>
            <a:r>
              <a:rPr lang="en-US" dirty="0"/>
              <a:t>If the cards </a:t>
            </a:r>
            <a:r>
              <a:rPr lang="en-US" b="1" u="sng" dirty="0"/>
              <a:t>do not </a:t>
            </a:r>
            <a:r>
              <a:rPr lang="en-US" dirty="0"/>
              <a:t>match, select them again to flip them back over. </a:t>
            </a:r>
          </a:p>
          <a:p>
            <a:pPr marL="378875" lvl="1" indent="-378875">
              <a:buNone/>
            </a:pPr>
            <a:r>
              <a:rPr lang="en-US" dirty="0"/>
              <a:t>		- If playing with a friend, it is now their turn. </a:t>
            </a:r>
          </a:p>
          <a:p>
            <a:pPr marL="378875" indent="-378875">
              <a:buFont typeface="+mj-lt"/>
              <a:buAutoNum type="arabicPeriod"/>
            </a:pPr>
            <a:r>
              <a:rPr lang="en-US" dirty="0"/>
              <a:t>If the cards </a:t>
            </a:r>
            <a:r>
              <a:rPr lang="en-US" b="1" u="sng" dirty="0"/>
              <a:t>do</a:t>
            </a:r>
            <a:r>
              <a:rPr lang="en-US" dirty="0"/>
              <a:t> match, select either card for it to disappear. </a:t>
            </a:r>
          </a:p>
          <a:p>
            <a:pPr marL="1071007" lvl="1" indent="-156629">
              <a:buNone/>
            </a:pPr>
            <a:r>
              <a:rPr lang="en-US" dirty="0"/>
              <a:t>- If playing with a friend record your score and go again until you do not select a matching pair. </a:t>
            </a:r>
          </a:p>
          <a:p>
            <a:pPr marL="378875" lvl="1" indent="-378875">
              <a:buNone/>
            </a:pPr>
            <a:r>
              <a:rPr lang="en-US" dirty="0"/>
              <a:t>6. Repeat steps 4 and 5 until all the cards have been matched</a:t>
            </a:r>
          </a:p>
        </p:txBody>
      </p:sp>
    </p:spTree>
    <p:extLst>
      <p:ext uri="{BB962C8B-B14F-4D97-AF65-F5344CB8AC3E}">
        <p14:creationId xmlns:p14="http://schemas.microsoft.com/office/powerpoint/2010/main" val="192277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B Rocket Picture 74">
            <a:extLst>
              <a:ext uri="{FF2B5EF4-FFF2-40B4-BE49-F238E27FC236}">
                <a16:creationId xmlns:a16="http://schemas.microsoft.com/office/drawing/2014/main" id="{EB94F559-8A16-4434-ABD3-0CAB17AE9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457" y="91507"/>
            <a:ext cx="1302512" cy="1248139"/>
          </a:xfrm>
          <a:prstGeom prst="rect">
            <a:avLst/>
          </a:prstGeom>
        </p:spPr>
      </p:pic>
      <p:sp>
        <p:nvSpPr>
          <p:cNvPr id="3" name="CRABCover Rocket Rectangle: Rounded Corners 3">
            <a:extLst>
              <a:ext uri="{FF2B5EF4-FFF2-40B4-BE49-F238E27FC236}">
                <a16:creationId xmlns:a16="http://schemas.microsoft.com/office/drawing/2014/main" id="{E6071638-605E-447A-A6EF-083D4F6689A5}"/>
              </a:ext>
            </a:extLst>
          </p:cNvPr>
          <p:cNvSpPr>
            <a:spLocks noChangeAspect="1"/>
          </p:cNvSpPr>
          <p:nvPr/>
        </p:nvSpPr>
        <p:spPr>
          <a:xfrm>
            <a:off x="457771" y="91508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4" name="CRAB 2 Rocket Picture 74">
            <a:extLst>
              <a:ext uri="{FF2B5EF4-FFF2-40B4-BE49-F238E27FC236}">
                <a16:creationId xmlns:a16="http://schemas.microsoft.com/office/drawing/2014/main" id="{1772358A-ED85-4C09-AFDD-430C1765A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7970" y="2031395"/>
            <a:ext cx="1313020" cy="1258208"/>
          </a:xfrm>
          <a:prstGeom prst="rect">
            <a:avLst/>
          </a:prstGeom>
        </p:spPr>
      </p:pic>
      <p:sp>
        <p:nvSpPr>
          <p:cNvPr id="5" name="CRAB 2 Cover Rocket Rectangle: Rounded Corners 3">
            <a:extLst>
              <a:ext uri="{FF2B5EF4-FFF2-40B4-BE49-F238E27FC236}">
                <a16:creationId xmlns:a16="http://schemas.microsoft.com/office/drawing/2014/main" id="{64263AB5-A679-4B67-804A-3DF25C62FC2C}"/>
              </a:ext>
            </a:extLst>
          </p:cNvPr>
          <p:cNvSpPr>
            <a:spLocks noChangeAspect="1"/>
          </p:cNvSpPr>
          <p:nvPr/>
        </p:nvSpPr>
        <p:spPr>
          <a:xfrm>
            <a:off x="2443507" y="192246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" name="Crab big cover Rectangle: Rounded Corners 2">
            <a:extLst>
              <a:ext uri="{FF2B5EF4-FFF2-40B4-BE49-F238E27FC236}">
                <a16:creationId xmlns:a16="http://schemas.microsoft.com/office/drawing/2014/main" id="{712EA0C7-E7E6-4AF3-9063-C0874D13FF8F}"/>
              </a:ext>
            </a:extLst>
          </p:cNvPr>
          <p:cNvSpPr>
            <a:spLocks noChangeAspect="1"/>
          </p:cNvSpPr>
          <p:nvPr/>
        </p:nvSpPr>
        <p:spPr>
          <a:xfrm>
            <a:off x="458741" y="91508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" name="2 Crab big coverRectangle: Rounded Corners 15">
            <a:extLst>
              <a:ext uri="{FF2B5EF4-FFF2-40B4-BE49-F238E27FC236}">
                <a16:creationId xmlns:a16="http://schemas.microsoft.com/office/drawing/2014/main" id="{5D95A309-C246-40F1-87A3-70F4A05B1CAB}"/>
              </a:ext>
            </a:extLst>
          </p:cNvPr>
          <p:cNvSpPr>
            <a:spLocks noChangeAspect="1"/>
          </p:cNvSpPr>
          <p:nvPr/>
        </p:nvSpPr>
        <p:spPr>
          <a:xfrm>
            <a:off x="2443507" y="192713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" name="CRAB Blue Rocket Rectangle: Rounded Corners 7">
            <a:extLst>
              <a:ext uri="{FF2B5EF4-FFF2-40B4-BE49-F238E27FC236}">
                <a16:creationId xmlns:a16="http://schemas.microsoft.com/office/drawing/2014/main" id="{1A3AE4C0-5C0E-4544-9DB2-A59708D36A1C}"/>
              </a:ext>
            </a:extLst>
          </p:cNvPr>
          <p:cNvSpPr>
            <a:spLocks noChangeAspect="1"/>
          </p:cNvSpPr>
          <p:nvPr/>
        </p:nvSpPr>
        <p:spPr>
          <a:xfrm>
            <a:off x="431371" y="9150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9" name="CRAB 2 Blue Rocket Rectangle: Rounded Corners 7">
            <a:extLst>
              <a:ext uri="{FF2B5EF4-FFF2-40B4-BE49-F238E27FC236}">
                <a16:creationId xmlns:a16="http://schemas.microsoft.com/office/drawing/2014/main" id="{4C6CC96B-6A8D-4C91-AEE1-67F79983F39B}"/>
              </a:ext>
            </a:extLst>
          </p:cNvPr>
          <p:cNvSpPr>
            <a:spLocks noChangeAspect="1"/>
          </p:cNvSpPr>
          <p:nvPr/>
        </p:nvSpPr>
        <p:spPr>
          <a:xfrm>
            <a:off x="2416136" y="192246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0" name="CRAB Rocket Picture 74">
            <a:extLst>
              <a:ext uri="{FF2B5EF4-FFF2-40B4-BE49-F238E27FC236}">
                <a16:creationId xmlns:a16="http://schemas.microsoft.com/office/drawing/2014/main" id="{D36E8D42-059D-4C67-B336-D0941B1FE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9986" y="89804"/>
            <a:ext cx="1302511" cy="1248139"/>
          </a:xfrm>
          <a:prstGeom prst="rect">
            <a:avLst/>
          </a:prstGeom>
        </p:spPr>
      </p:pic>
      <p:sp>
        <p:nvSpPr>
          <p:cNvPr id="11" name="CRABCover Rocket Rectangle: Rounded Corners 3">
            <a:extLst>
              <a:ext uri="{FF2B5EF4-FFF2-40B4-BE49-F238E27FC236}">
                <a16:creationId xmlns:a16="http://schemas.microsoft.com/office/drawing/2014/main" id="{2D64F28C-2B0E-4877-ABE7-5ED83C2C3D22}"/>
              </a:ext>
            </a:extLst>
          </p:cNvPr>
          <p:cNvSpPr>
            <a:spLocks noChangeAspect="1"/>
          </p:cNvSpPr>
          <p:nvPr/>
        </p:nvSpPr>
        <p:spPr>
          <a:xfrm>
            <a:off x="10379298" y="89805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2" name="CRAB 2 Rocket Picture 74">
            <a:extLst>
              <a:ext uri="{FF2B5EF4-FFF2-40B4-BE49-F238E27FC236}">
                <a16:creationId xmlns:a16="http://schemas.microsoft.com/office/drawing/2014/main" id="{D1423DAA-BA10-4AE4-BB04-37A1B8DA5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459" y="5276939"/>
            <a:ext cx="1302511" cy="1248139"/>
          </a:xfrm>
          <a:prstGeom prst="rect">
            <a:avLst/>
          </a:prstGeom>
        </p:spPr>
      </p:pic>
      <p:sp>
        <p:nvSpPr>
          <p:cNvPr id="13" name="CRAB 2 Cover Rocket Rectangle: Rounded Corners 3">
            <a:extLst>
              <a:ext uri="{FF2B5EF4-FFF2-40B4-BE49-F238E27FC236}">
                <a16:creationId xmlns:a16="http://schemas.microsoft.com/office/drawing/2014/main" id="{279EB0A6-83FC-4131-8E91-1A56C6AB33F8}"/>
              </a:ext>
            </a:extLst>
          </p:cNvPr>
          <p:cNvSpPr>
            <a:spLocks noChangeAspect="1"/>
          </p:cNvSpPr>
          <p:nvPr/>
        </p:nvSpPr>
        <p:spPr>
          <a:xfrm>
            <a:off x="458741" y="527694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4" name="Crab big cover Rectangle: Rounded Corners 2">
            <a:extLst>
              <a:ext uri="{FF2B5EF4-FFF2-40B4-BE49-F238E27FC236}">
                <a16:creationId xmlns:a16="http://schemas.microsoft.com/office/drawing/2014/main" id="{982F127B-F8C2-4955-B869-69BE78AEF2A0}"/>
              </a:ext>
            </a:extLst>
          </p:cNvPr>
          <p:cNvSpPr>
            <a:spLocks noChangeAspect="1"/>
          </p:cNvSpPr>
          <p:nvPr/>
        </p:nvSpPr>
        <p:spPr>
          <a:xfrm>
            <a:off x="10380268" y="89805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5" name="2 Crab big coverRectangle: Rounded Corners 15">
            <a:extLst>
              <a:ext uri="{FF2B5EF4-FFF2-40B4-BE49-F238E27FC236}">
                <a16:creationId xmlns:a16="http://schemas.microsoft.com/office/drawing/2014/main" id="{A537096B-CE0C-42C8-82F7-5B3E64B26BCB}"/>
              </a:ext>
            </a:extLst>
          </p:cNvPr>
          <p:cNvSpPr>
            <a:spLocks noChangeAspect="1"/>
          </p:cNvSpPr>
          <p:nvPr/>
        </p:nvSpPr>
        <p:spPr>
          <a:xfrm>
            <a:off x="458741" y="5276939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6" name="CRAB Blue Rocket Rectangle: Rounded Corners 7">
            <a:extLst>
              <a:ext uri="{FF2B5EF4-FFF2-40B4-BE49-F238E27FC236}">
                <a16:creationId xmlns:a16="http://schemas.microsoft.com/office/drawing/2014/main" id="{6D83815B-C231-488C-83AA-A984E287C955}"/>
              </a:ext>
            </a:extLst>
          </p:cNvPr>
          <p:cNvSpPr>
            <a:spLocks noChangeAspect="1"/>
          </p:cNvSpPr>
          <p:nvPr/>
        </p:nvSpPr>
        <p:spPr>
          <a:xfrm>
            <a:off x="10352898" y="89805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7" name="CRAB 2 Blue Rocket Rectangle: Rounded Corners 7">
            <a:extLst>
              <a:ext uri="{FF2B5EF4-FFF2-40B4-BE49-F238E27FC236}">
                <a16:creationId xmlns:a16="http://schemas.microsoft.com/office/drawing/2014/main" id="{9B9BA207-6C13-4A93-B24C-92786527E5C2}"/>
              </a:ext>
            </a:extLst>
          </p:cNvPr>
          <p:cNvSpPr>
            <a:spLocks noChangeAspect="1"/>
          </p:cNvSpPr>
          <p:nvPr/>
        </p:nvSpPr>
        <p:spPr>
          <a:xfrm>
            <a:off x="431371" y="527694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8" name="CRAB Rocket Picture 74">
            <a:extLst>
              <a:ext uri="{FF2B5EF4-FFF2-40B4-BE49-F238E27FC236}">
                <a16:creationId xmlns:a16="http://schemas.microsoft.com/office/drawing/2014/main" id="{C152638D-7873-45DA-890B-6D0276BC78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1085" y="116705"/>
            <a:ext cx="1292001" cy="1238067"/>
          </a:xfrm>
          <a:prstGeom prst="rect">
            <a:avLst/>
          </a:prstGeom>
        </p:spPr>
      </p:pic>
      <p:sp>
        <p:nvSpPr>
          <p:cNvPr id="19" name="CRABCover Rocket Rectangle: Rounded Corners 3">
            <a:extLst>
              <a:ext uri="{FF2B5EF4-FFF2-40B4-BE49-F238E27FC236}">
                <a16:creationId xmlns:a16="http://schemas.microsoft.com/office/drawing/2014/main" id="{EC2B04C1-4F5F-4499-BB19-4337FA4BD513}"/>
              </a:ext>
            </a:extLst>
          </p:cNvPr>
          <p:cNvSpPr>
            <a:spLocks noChangeAspect="1"/>
          </p:cNvSpPr>
          <p:nvPr/>
        </p:nvSpPr>
        <p:spPr>
          <a:xfrm>
            <a:off x="4435142" y="116706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20" name="CRAB 2 Rocket Picture 74">
            <a:extLst>
              <a:ext uri="{FF2B5EF4-FFF2-40B4-BE49-F238E27FC236}">
                <a16:creationId xmlns:a16="http://schemas.microsoft.com/office/drawing/2014/main" id="{0329E903-0473-4EFC-8C64-1D40095F4B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14" y="3519612"/>
            <a:ext cx="1292001" cy="1238067"/>
          </a:xfrm>
          <a:prstGeom prst="rect">
            <a:avLst/>
          </a:prstGeom>
        </p:spPr>
      </p:pic>
      <p:sp>
        <p:nvSpPr>
          <p:cNvPr id="21" name="CRAB 2 Cover Rocket Rectangle: Rounded Corners 3">
            <a:extLst>
              <a:ext uri="{FF2B5EF4-FFF2-40B4-BE49-F238E27FC236}">
                <a16:creationId xmlns:a16="http://schemas.microsoft.com/office/drawing/2014/main" id="{33C5FC02-DA02-43B0-BF53-2309BE6CEDF6}"/>
              </a:ext>
            </a:extLst>
          </p:cNvPr>
          <p:cNvSpPr>
            <a:spLocks noChangeAspect="1"/>
          </p:cNvSpPr>
          <p:nvPr/>
        </p:nvSpPr>
        <p:spPr>
          <a:xfrm>
            <a:off x="458741" y="3519613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22" name="Crab big cover Rectangle: Rounded Corners 2">
            <a:extLst>
              <a:ext uri="{FF2B5EF4-FFF2-40B4-BE49-F238E27FC236}">
                <a16:creationId xmlns:a16="http://schemas.microsoft.com/office/drawing/2014/main" id="{3C512AE3-1C50-4EC2-87F3-02D0FA5B28D8}"/>
              </a:ext>
            </a:extLst>
          </p:cNvPr>
          <p:cNvSpPr>
            <a:spLocks noChangeAspect="1"/>
          </p:cNvSpPr>
          <p:nvPr/>
        </p:nvSpPr>
        <p:spPr>
          <a:xfrm>
            <a:off x="4436112" y="116706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23" name="2 Crab big coverRectangle: Rounded Corners 15">
            <a:extLst>
              <a:ext uri="{FF2B5EF4-FFF2-40B4-BE49-F238E27FC236}">
                <a16:creationId xmlns:a16="http://schemas.microsoft.com/office/drawing/2014/main" id="{332CFB1A-FBFA-449D-BD7B-C0B1304688A5}"/>
              </a:ext>
            </a:extLst>
          </p:cNvPr>
          <p:cNvSpPr>
            <a:spLocks noChangeAspect="1"/>
          </p:cNvSpPr>
          <p:nvPr/>
        </p:nvSpPr>
        <p:spPr>
          <a:xfrm>
            <a:off x="458741" y="351961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24" name="CRAB Blue Rocket Rectangle: Rounded Corners 7">
            <a:extLst>
              <a:ext uri="{FF2B5EF4-FFF2-40B4-BE49-F238E27FC236}">
                <a16:creationId xmlns:a16="http://schemas.microsoft.com/office/drawing/2014/main" id="{27F97749-7517-4B2D-93AC-1737EF45FF49}"/>
              </a:ext>
            </a:extLst>
          </p:cNvPr>
          <p:cNvSpPr>
            <a:spLocks noChangeAspect="1"/>
          </p:cNvSpPr>
          <p:nvPr/>
        </p:nvSpPr>
        <p:spPr>
          <a:xfrm>
            <a:off x="4408742" y="116706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25" name="CRAB 2 Blue Rocket Rectangle: Rounded Corners 7">
            <a:extLst>
              <a:ext uri="{FF2B5EF4-FFF2-40B4-BE49-F238E27FC236}">
                <a16:creationId xmlns:a16="http://schemas.microsoft.com/office/drawing/2014/main" id="{2152D54C-EDFB-43DA-9FE4-0FF31AC072B5}"/>
              </a:ext>
            </a:extLst>
          </p:cNvPr>
          <p:cNvSpPr>
            <a:spLocks noChangeAspect="1"/>
          </p:cNvSpPr>
          <p:nvPr/>
        </p:nvSpPr>
        <p:spPr>
          <a:xfrm>
            <a:off x="431371" y="351961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26" name="CRAB Rocket Picture 74">
            <a:extLst>
              <a:ext uri="{FF2B5EF4-FFF2-40B4-BE49-F238E27FC236}">
                <a16:creationId xmlns:a16="http://schemas.microsoft.com/office/drawing/2014/main" id="{44A4CE3F-00C0-43ED-81A8-17715EBA7F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46" y="113071"/>
            <a:ext cx="1306356" cy="1251821"/>
          </a:xfrm>
          <a:prstGeom prst="rect">
            <a:avLst/>
          </a:prstGeom>
        </p:spPr>
      </p:pic>
      <p:sp>
        <p:nvSpPr>
          <p:cNvPr id="27" name="CRABCover Rocket Rectangle: Rounded Corners 3">
            <a:extLst>
              <a:ext uri="{FF2B5EF4-FFF2-40B4-BE49-F238E27FC236}">
                <a16:creationId xmlns:a16="http://schemas.microsoft.com/office/drawing/2014/main" id="{C81142E2-414E-4AC8-A4D9-15B24E878C65}"/>
              </a:ext>
            </a:extLst>
          </p:cNvPr>
          <p:cNvSpPr>
            <a:spLocks noChangeAspect="1"/>
          </p:cNvSpPr>
          <p:nvPr/>
        </p:nvSpPr>
        <p:spPr>
          <a:xfrm>
            <a:off x="6410281" y="113072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28" name="CRAB 2 Rocket Picture 74">
            <a:extLst>
              <a:ext uri="{FF2B5EF4-FFF2-40B4-BE49-F238E27FC236}">
                <a16:creationId xmlns:a16="http://schemas.microsoft.com/office/drawing/2014/main" id="{9016A676-4EF7-4528-9FBF-67B7CF29C0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3787" y="1925651"/>
            <a:ext cx="1306356" cy="1251821"/>
          </a:xfrm>
          <a:prstGeom prst="rect">
            <a:avLst/>
          </a:prstGeom>
        </p:spPr>
      </p:pic>
      <p:sp>
        <p:nvSpPr>
          <p:cNvPr id="29" name="CRAB 2 Cover Rocket Rectangle: Rounded Corners 3">
            <a:extLst>
              <a:ext uri="{FF2B5EF4-FFF2-40B4-BE49-F238E27FC236}">
                <a16:creationId xmlns:a16="http://schemas.microsoft.com/office/drawing/2014/main" id="{3567467F-765D-49BD-B9D6-0899B54512B8}"/>
              </a:ext>
            </a:extLst>
          </p:cNvPr>
          <p:cNvSpPr>
            <a:spLocks noChangeAspect="1"/>
          </p:cNvSpPr>
          <p:nvPr/>
        </p:nvSpPr>
        <p:spPr>
          <a:xfrm>
            <a:off x="10415992" y="1813522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0" name="Crab big cover Rectangle: Rounded Corners 2">
            <a:extLst>
              <a:ext uri="{FF2B5EF4-FFF2-40B4-BE49-F238E27FC236}">
                <a16:creationId xmlns:a16="http://schemas.microsoft.com/office/drawing/2014/main" id="{A9E1F67B-4003-4E3C-BC23-827CBCEC3027}"/>
              </a:ext>
            </a:extLst>
          </p:cNvPr>
          <p:cNvSpPr>
            <a:spLocks noChangeAspect="1"/>
          </p:cNvSpPr>
          <p:nvPr/>
        </p:nvSpPr>
        <p:spPr>
          <a:xfrm>
            <a:off x="6411251" y="113072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31" name="2 Crab big coverRectangle: Rounded Corners 15">
            <a:extLst>
              <a:ext uri="{FF2B5EF4-FFF2-40B4-BE49-F238E27FC236}">
                <a16:creationId xmlns:a16="http://schemas.microsoft.com/office/drawing/2014/main" id="{E37BC0C6-76D5-4AC7-B08B-D8A99BD0633C}"/>
              </a:ext>
            </a:extLst>
          </p:cNvPr>
          <p:cNvSpPr>
            <a:spLocks noChangeAspect="1"/>
          </p:cNvSpPr>
          <p:nvPr/>
        </p:nvSpPr>
        <p:spPr>
          <a:xfrm>
            <a:off x="10415992" y="1818196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2" name="CRAB Blue Rocket Rectangle: Rounded Corners 7">
            <a:extLst>
              <a:ext uri="{FF2B5EF4-FFF2-40B4-BE49-F238E27FC236}">
                <a16:creationId xmlns:a16="http://schemas.microsoft.com/office/drawing/2014/main" id="{A8F0E1FA-3B5E-470E-9F0E-B3E730FF9D0F}"/>
              </a:ext>
            </a:extLst>
          </p:cNvPr>
          <p:cNvSpPr>
            <a:spLocks noChangeAspect="1"/>
          </p:cNvSpPr>
          <p:nvPr/>
        </p:nvSpPr>
        <p:spPr>
          <a:xfrm>
            <a:off x="6383880" y="113072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33" name="CRAB 2 Blue Rocket Rectangle: Rounded Corners 7">
            <a:extLst>
              <a:ext uri="{FF2B5EF4-FFF2-40B4-BE49-F238E27FC236}">
                <a16:creationId xmlns:a16="http://schemas.microsoft.com/office/drawing/2014/main" id="{B0A5AE30-BFA2-4F52-9F3C-B818D313907A}"/>
              </a:ext>
            </a:extLst>
          </p:cNvPr>
          <p:cNvSpPr>
            <a:spLocks noChangeAspect="1"/>
          </p:cNvSpPr>
          <p:nvPr/>
        </p:nvSpPr>
        <p:spPr>
          <a:xfrm>
            <a:off x="10388622" y="1813522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34" name="CRAB Rocket Picture 74">
            <a:extLst>
              <a:ext uri="{FF2B5EF4-FFF2-40B4-BE49-F238E27FC236}">
                <a16:creationId xmlns:a16="http://schemas.microsoft.com/office/drawing/2014/main" id="{0F44447A-7A66-4DC4-8A51-F81B5029C0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48" y="1959234"/>
            <a:ext cx="1306353" cy="1251820"/>
          </a:xfrm>
          <a:prstGeom prst="rect">
            <a:avLst/>
          </a:prstGeom>
        </p:spPr>
      </p:pic>
      <p:sp>
        <p:nvSpPr>
          <p:cNvPr id="35" name="CRABCover Rocket Rectangle: Rounded Corners 3">
            <a:extLst>
              <a:ext uri="{FF2B5EF4-FFF2-40B4-BE49-F238E27FC236}">
                <a16:creationId xmlns:a16="http://schemas.microsoft.com/office/drawing/2014/main" id="{0DE6D5B7-3671-4973-A65B-A2C5E32516BE}"/>
              </a:ext>
            </a:extLst>
          </p:cNvPr>
          <p:cNvSpPr>
            <a:spLocks noChangeAspect="1"/>
          </p:cNvSpPr>
          <p:nvPr/>
        </p:nvSpPr>
        <p:spPr>
          <a:xfrm>
            <a:off x="6410281" y="1847104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36" name="CRAB 2 Rocket Picture 74">
            <a:extLst>
              <a:ext uri="{FF2B5EF4-FFF2-40B4-BE49-F238E27FC236}">
                <a16:creationId xmlns:a16="http://schemas.microsoft.com/office/drawing/2014/main" id="{A72F64CB-7683-4145-BBB9-9900DB24E4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538" y="1985154"/>
            <a:ext cx="1306353" cy="1251820"/>
          </a:xfrm>
          <a:prstGeom prst="rect">
            <a:avLst/>
          </a:prstGeom>
        </p:spPr>
      </p:pic>
      <p:sp>
        <p:nvSpPr>
          <p:cNvPr id="37" name="CRAB 2 Cover Rocket Rectangle: Rounded Corners 3">
            <a:extLst>
              <a:ext uri="{FF2B5EF4-FFF2-40B4-BE49-F238E27FC236}">
                <a16:creationId xmlns:a16="http://schemas.microsoft.com/office/drawing/2014/main" id="{5CA83E27-C829-4C4B-ACBF-150D8E0E24D4}"/>
              </a:ext>
            </a:extLst>
          </p:cNvPr>
          <p:cNvSpPr>
            <a:spLocks noChangeAspect="1"/>
          </p:cNvSpPr>
          <p:nvPr/>
        </p:nvSpPr>
        <p:spPr>
          <a:xfrm>
            <a:off x="458741" y="1873024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8" name="Crab big cover Rectangle: Rounded Corners 2">
            <a:extLst>
              <a:ext uri="{FF2B5EF4-FFF2-40B4-BE49-F238E27FC236}">
                <a16:creationId xmlns:a16="http://schemas.microsoft.com/office/drawing/2014/main" id="{40A888FC-58D9-4DCB-AB3D-7E087875F3C5}"/>
              </a:ext>
            </a:extLst>
          </p:cNvPr>
          <p:cNvSpPr>
            <a:spLocks noChangeAspect="1"/>
          </p:cNvSpPr>
          <p:nvPr/>
        </p:nvSpPr>
        <p:spPr>
          <a:xfrm>
            <a:off x="6411251" y="1847104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39" name="2 Crab big coverRectangle: Rounded Corners 15">
            <a:extLst>
              <a:ext uri="{FF2B5EF4-FFF2-40B4-BE49-F238E27FC236}">
                <a16:creationId xmlns:a16="http://schemas.microsoft.com/office/drawing/2014/main" id="{10C5FB51-C915-4861-873D-32D295774E30}"/>
              </a:ext>
            </a:extLst>
          </p:cNvPr>
          <p:cNvSpPr>
            <a:spLocks noChangeAspect="1"/>
          </p:cNvSpPr>
          <p:nvPr/>
        </p:nvSpPr>
        <p:spPr>
          <a:xfrm>
            <a:off x="458741" y="1877697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0" name="CRAB Blue Rocket Rectangle: Rounded Corners 7">
            <a:extLst>
              <a:ext uri="{FF2B5EF4-FFF2-40B4-BE49-F238E27FC236}">
                <a16:creationId xmlns:a16="http://schemas.microsoft.com/office/drawing/2014/main" id="{C5883AF9-3581-4DE9-B4DF-50649091B7ED}"/>
              </a:ext>
            </a:extLst>
          </p:cNvPr>
          <p:cNvSpPr>
            <a:spLocks noChangeAspect="1"/>
          </p:cNvSpPr>
          <p:nvPr/>
        </p:nvSpPr>
        <p:spPr>
          <a:xfrm>
            <a:off x="6383880" y="184710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41" name="CRAB 2 Blue Rocket Rectangle: Rounded Corners 7">
            <a:extLst>
              <a:ext uri="{FF2B5EF4-FFF2-40B4-BE49-F238E27FC236}">
                <a16:creationId xmlns:a16="http://schemas.microsoft.com/office/drawing/2014/main" id="{9E52BE44-86C2-43FB-B1E9-9B124C70CC16}"/>
              </a:ext>
            </a:extLst>
          </p:cNvPr>
          <p:cNvSpPr>
            <a:spLocks noChangeAspect="1"/>
          </p:cNvSpPr>
          <p:nvPr/>
        </p:nvSpPr>
        <p:spPr>
          <a:xfrm>
            <a:off x="431371" y="187302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42" name="CRAB Rocket Picture 74">
            <a:extLst>
              <a:ext uri="{FF2B5EF4-FFF2-40B4-BE49-F238E27FC236}">
                <a16:creationId xmlns:a16="http://schemas.microsoft.com/office/drawing/2014/main" id="{E8A6298F-E3FE-4BC0-B0FD-1052CAECCD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223" y="99192"/>
            <a:ext cx="1302512" cy="1248139"/>
          </a:xfrm>
          <a:prstGeom prst="rect">
            <a:avLst/>
          </a:prstGeom>
        </p:spPr>
      </p:pic>
      <p:sp>
        <p:nvSpPr>
          <p:cNvPr id="43" name="CRABCover Rocket Rectangle: Rounded Corners 3">
            <a:extLst>
              <a:ext uri="{FF2B5EF4-FFF2-40B4-BE49-F238E27FC236}">
                <a16:creationId xmlns:a16="http://schemas.microsoft.com/office/drawing/2014/main" id="{5D0A4078-01AE-45FD-A6FA-D3F9C11C3B18}"/>
              </a:ext>
            </a:extLst>
          </p:cNvPr>
          <p:cNvSpPr>
            <a:spLocks noChangeAspect="1"/>
          </p:cNvSpPr>
          <p:nvPr/>
        </p:nvSpPr>
        <p:spPr>
          <a:xfrm>
            <a:off x="2442537" y="99193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44" name="CRAB 2 Rocket Picture 74">
            <a:extLst>
              <a:ext uri="{FF2B5EF4-FFF2-40B4-BE49-F238E27FC236}">
                <a16:creationId xmlns:a16="http://schemas.microsoft.com/office/drawing/2014/main" id="{43382B9E-BE92-4563-AA0E-56ABB2CFEE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7331" y="113071"/>
            <a:ext cx="1302512" cy="1248139"/>
          </a:xfrm>
          <a:prstGeom prst="rect">
            <a:avLst/>
          </a:prstGeom>
        </p:spPr>
      </p:pic>
      <p:sp>
        <p:nvSpPr>
          <p:cNvPr id="45" name="CRAB 2 Cover Rocket Rectangle: Rounded Corners 3">
            <a:extLst>
              <a:ext uri="{FF2B5EF4-FFF2-40B4-BE49-F238E27FC236}">
                <a16:creationId xmlns:a16="http://schemas.microsoft.com/office/drawing/2014/main" id="{24D4AD6E-C2AF-47FC-841D-F294F869DF15}"/>
              </a:ext>
            </a:extLst>
          </p:cNvPr>
          <p:cNvSpPr>
            <a:spLocks noChangeAspect="1"/>
          </p:cNvSpPr>
          <p:nvPr/>
        </p:nvSpPr>
        <p:spPr>
          <a:xfrm>
            <a:off x="8457615" y="113072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6" name="Crab big cover Rectangle: Rounded Corners 2">
            <a:extLst>
              <a:ext uri="{FF2B5EF4-FFF2-40B4-BE49-F238E27FC236}">
                <a16:creationId xmlns:a16="http://schemas.microsoft.com/office/drawing/2014/main" id="{8B89001E-C84C-452B-A00C-977932401684}"/>
              </a:ext>
            </a:extLst>
          </p:cNvPr>
          <p:cNvSpPr>
            <a:spLocks noChangeAspect="1"/>
          </p:cNvSpPr>
          <p:nvPr/>
        </p:nvSpPr>
        <p:spPr>
          <a:xfrm>
            <a:off x="2443507" y="99193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47" name="2 Crab big coverRectangle: Rounded Corners 15">
            <a:extLst>
              <a:ext uri="{FF2B5EF4-FFF2-40B4-BE49-F238E27FC236}">
                <a16:creationId xmlns:a16="http://schemas.microsoft.com/office/drawing/2014/main" id="{316E44CC-7E64-4A6E-92F0-3C8A7AC9C2CF}"/>
              </a:ext>
            </a:extLst>
          </p:cNvPr>
          <p:cNvSpPr>
            <a:spLocks noChangeAspect="1"/>
          </p:cNvSpPr>
          <p:nvPr/>
        </p:nvSpPr>
        <p:spPr>
          <a:xfrm>
            <a:off x="8457615" y="113071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8" name="CRAB Blue Rocket Rectangle: Rounded Corners 7">
            <a:extLst>
              <a:ext uri="{FF2B5EF4-FFF2-40B4-BE49-F238E27FC236}">
                <a16:creationId xmlns:a16="http://schemas.microsoft.com/office/drawing/2014/main" id="{4219663C-C597-467A-AB15-AE5CE9FFF310}"/>
              </a:ext>
            </a:extLst>
          </p:cNvPr>
          <p:cNvSpPr>
            <a:spLocks noChangeAspect="1"/>
          </p:cNvSpPr>
          <p:nvPr/>
        </p:nvSpPr>
        <p:spPr>
          <a:xfrm>
            <a:off x="2416136" y="9919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49" name="CRAB 2 Blue Rocket Rectangle: Rounded Corners 7">
            <a:extLst>
              <a:ext uri="{FF2B5EF4-FFF2-40B4-BE49-F238E27FC236}">
                <a16:creationId xmlns:a16="http://schemas.microsoft.com/office/drawing/2014/main" id="{A834EDE7-F406-4F83-8CB7-F8FA67D26803}"/>
              </a:ext>
            </a:extLst>
          </p:cNvPr>
          <p:cNvSpPr>
            <a:spLocks noChangeAspect="1"/>
          </p:cNvSpPr>
          <p:nvPr/>
        </p:nvSpPr>
        <p:spPr>
          <a:xfrm>
            <a:off x="8430244" y="113072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1" name="CRAB Rocket Picture 74">
            <a:extLst>
              <a:ext uri="{FF2B5EF4-FFF2-40B4-BE49-F238E27FC236}">
                <a16:creationId xmlns:a16="http://schemas.microsoft.com/office/drawing/2014/main" id="{31F0CBB5-6158-4BCB-A7F7-28B2130E02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3907" y="2048206"/>
            <a:ext cx="1306356" cy="1251823"/>
          </a:xfrm>
          <a:prstGeom prst="rect">
            <a:avLst/>
          </a:prstGeom>
        </p:spPr>
      </p:pic>
      <p:sp>
        <p:nvSpPr>
          <p:cNvPr id="52" name="CRABCover Rocket Rectangle: Rounded Corners 3">
            <a:extLst>
              <a:ext uri="{FF2B5EF4-FFF2-40B4-BE49-F238E27FC236}">
                <a16:creationId xmlns:a16="http://schemas.microsoft.com/office/drawing/2014/main" id="{CF0141A6-C416-4DE1-8460-FF944AC060CD}"/>
              </a:ext>
            </a:extLst>
          </p:cNvPr>
          <p:cNvSpPr>
            <a:spLocks noChangeAspect="1"/>
          </p:cNvSpPr>
          <p:nvPr/>
        </p:nvSpPr>
        <p:spPr>
          <a:xfrm>
            <a:off x="4435142" y="1936077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53" name="CRAB 2 Rocket Picture 74">
            <a:extLst>
              <a:ext uri="{FF2B5EF4-FFF2-40B4-BE49-F238E27FC236}">
                <a16:creationId xmlns:a16="http://schemas.microsoft.com/office/drawing/2014/main" id="{A28716E2-CFF0-4686-99DA-D9C3CEA26F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410" y="1978627"/>
            <a:ext cx="1306356" cy="1251823"/>
          </a:xfrm>
          <a:prstGeom prst="rect">
            <a:avLst/>
          </a:prstGeom>
        </p:spPr>
      </p:pic>
      <p:sp>
        <p:nvSpPr>
          <p:cNvPr id="54" name="CRAB 2 Cover Rocket Rectangle: Rounded Corners 3">
            <a:extLst>
              <a:ext uri="{FF2B5EF4-FFF2-40B4-BE49-F238E27FC236}">
                <a16:creationId xmlns:a16="http://schemas.microsoft.com/office/drawing/2014/main" id="{8ACB0869-B04A-4C6F-9348-B1ACD5E460CD}"/>
              </a:ext>
            </a:extLst>
          </p:cNvPr>
          <p:cNvSpPr>
            <a:spLocks noChangeAspect="1"/>
          </p:cNvSpPr>
          <p:nvPr/>
        </p:nvSpPr>
        <p:spPr>
          <a:xfrm>
            <a:off x="8457615" y="1866498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5" name="Crab big cover Rectangle: Rounded Corners 2">
            <a:extLst>
              <a:ext uri="{FF2B5EF4-FFF2-40B4-BE49-F238E27FC236}">
                <a16:creationId xmlns:a16="http://schemas.microsoft.com/office/drawing/2014/main" id="{E210F35B-5664-4F00-8FD7-0647E144508F}"/>
              </a:ext>
            </a:extLst>
          </p:cNvPr>
          <p:cNvSpPr>
            <a:spLocks noChangeAspect="1"/>
          </p:cNvSpPr>
          <p:nvPr/>
        </p:nvSpPr>
        <p:spPr>
          <a:xfrm>
            <a:off x="4436112" y="1936077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56" name="2 Crab big coverRectangle: Rounded Corners 15">
            <a:extLst>
              <a:ext uri="{FF2B5EF4-FFF2-40B4-BE49-F238E27FC236}">
                <a16:creationId xmlns:a16="http://schemas.microsoft.com/office/drawing/2014/main" id="{6246CD2C-739A-4A89-AB5C-B7D997F6F67C}"/>
              </a:ext>
            </a:extLst>
          </p:cNvPr>
          <p:cNvSpPr>
            <a:spLocks noChangeAspect="1"/>
          </p:cNvSpPr>
          <p:nvPr/>
        </p:nvSpPr>
        <p:spPr>
          <a:xfrm>
            <a:off x="8457615" y="187117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7" name="CRAB Blue Rocket Rectangle: Rounded Corners 7">
            <a:extLst>
              <a:ext uri="{FF2B5EF4-FFF2-40B4-BE49-F238E27FC236}">
                <a16:creationId xmlns:a16="http://schemas.microsoft.com/office/drawing/2014/main" id="{E3D985C9-A39C-4793-976B-521339B3A58C}"/>
              </a:ext>
            </a:extLst>
          </p:cNvPr>
          <p:cNvSpPr>
            <a:spLocks noChangeAspect="1"/>
          </p:cNvSpPr>
          <p:nvPr/>
        </p:nvSpPr>
        <p:spPr>
          <a:xfrm>
            <a:off x="4408742" y="1936077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58" name="CRAB 2 Blue Rocket Rectangle: Rounded Corners 7">
            <a:extLst>
              <a:ext uri="{FF2B5EF4-FFF2-40B4-BE49-F238E27FC236}">
                <a16:creationId xmlns:a16="http://schemas.microsoft.com/office/drawing/2014/main" id="{3CBDE429-E964-4551-ABC2-C413A615C254}"/>
              </a:ext>
            </a:extLst>
          </p:cNvPr>
          <p:cNvSpPr>
            <a:spLocks noChangeAspect="1"/>
          </p:cNvSpPr>
          <p:nvPr/>
        </p:nvSpPr>
        <p:spPr>
          <a:xfrm>
            <a:off x="8430244" y="186649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9" name="CRAB Rocket Picture 74">
            <a:extLst>
              <a:ext uri="{FF2B5EF4-FFF2-40B4-BE49-F238E27FC236}">
                <a16:creationId xmlns:a16="http://schemas.microsoft.com/office/drawing/2014/main" id="{74D1A308-EEC0-4022-9675-59C988109D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1302" y="5276939"/>
            <a:ext cx="1306356" cy="1251823"/>
          </a:xfrm>
          <a:prstGeom prst="rect">
            <a:avLst/>
          </a:prstGeom>
        </p:spPr>
      </p:pic>
      <p:sp>
        <p:nvSpPr>
          <p:cNvPr id="60" name="CRABCover Rocket Rectangle: Rounded Corners 3">
            <a:extLst>
              <a:ext uri="{FF2B5EF4-FFF2-40B4-BE49-F238E27FC236}">
                <a16:creationId xmlns:a16="http://schemas.microsoft.com/office/drawing/2014/main" id="{E0BA47DB-615D-42C8-8A9B-9D370FF68E0F}"/>
              </a:ext>
            </a:extLst>
          </p:cNvPr>
          <p:cNvSpPr>
            <a:spLocks noChangeAspect="1"/>
          </p:cNvSpPr>
          <p:nvPr/>
        </p:nvSpPr>
        <p:spPr>
          <a:xfrm>
            <a:off x="2442537" y="527694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1" name="CRAB 2 Rocket Picture 74">
            <a:extLst>
              <a:ext uri="{FF2B5EF4-FFF2-40B4-BE49-F238E27FC236}">
                <a16:creationId xmlns:a16="http://schemas.microsoft.com/office/drawing/2014/main" id="{AEEAD89F-D9D8-4855-84F4-9AF000F3BF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46" y="3519613"/>
            <a:ext cx="1306356" cy="1251823"/>
          </a:xfrm>
          <a:prstGeom prst="rect">
            <a:avLst/>
          </a:prstGeom>
        </p:spPr>
      </p:pic>
      <p:sp>
        <p:nvSpPr>
          <p:cNvPr id="62" name="CRAB 2 Cover Rocket Rectangle: Rounded Corners 3">
            <a:extLst>
              <a:ext uri="{FF2B5EF4-FFF2-40B4-BE49-F238E27FC236}">
                <a16:creationId xmlns:a16="http://schemas.microsoft.com/office/drawing/2014/main" id="{0B0F2113-7758-4FCB-9D1D-307FB10C204D}"/>
              </a:ext>
            </a:extLst>
          </p:cNvPr>
          <p:cNvSpPr>
            <a:spLocks noChangeAspect="1"/>
          </p:cNvSpPr>
          <p:nvPr/>
        </p:nvSpPr>
        <p:spPr>
          <a:xfrm>
            <a:off x="6411251" y="3519613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3" name="Crab big cover Rectangle: Rounded Corners 2">
            <a:extLst>
              <a:ext uri="{FF2B5EF4-FFF2-40B4-BE49-F238E27FC236}">
                <a16:creationId xmlns:a16="http://schemas.microsoft.com/office/drawing/2014/main" id="{31A522E1-BDA4-490B-88B0-BE7C13501406}"/>
              </a:ext>
            </a:extLst>
          </p:cNvPr>
          <p:cNvSpPr>
            <a:spLocks noChangeAspect="1"/>
          </p:cNvSpPr>
          <p:nvPr/>
        </p:nvSpPr>
        <p:spPr>
          <a:xfrm>
            <a:off x="2443507" y="527694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64" name="2 Crab big coverRectangle: Rounded Corners 15">
            <a:extLst>
              <a:ext uri="{FF2B5EF4-FFF2-40B4-BE49-F238E27FC236}">
                <a16:creationId xmlns:a16="http://schemas.microsoft.com/office/drawing/2014/main" id="{2C65F7C0-08BB-4371-96EC-85F2B1960015}"/>
              </a:ext>
            </a:extLst>
          </p:cNvPr>
          <p:cNvSpPr>
            <a:spLocks noChangeAspect="1"/>
          </p:cNvSpPr>
          <p:nvPr/>
        </p:nvSpPr>
        <p:spPr>
          <a:xfrm>
            <a:off x="6411251" y="351961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5" name="CRAB Blue Rocket Rectangle: Rounded Corners 7">
            <a:extLst>
              <a:ext uri="{FF2B5EF4-FFF2-40B4-BE49-F238E27FC236}">
                <a16:creationId xmlns:a16="http://schemas.microsoft.com/office/drawing/2014/main" id="{794CD038-2BD0-4B1D-BE2C-72C170519172}"/>
              </a:ext>
            </a:extLst>
          </p:cNvPr>
          <p:cNvSpPr>
            <a:spLocks noChangeAspect="1"/>
          </p:cNvSpPr>
          <p:nvPr/>
        </p:nvSpPr>
        <p:spPr>
          <a:xfrm>
            <a:off x="2416136" y="527694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66" name="CRAB 2 Blue Rocket Rectangle: Rounded Corners 7">
            <a:extLst>
              <a:ext uri="{FF2B5EF4-FFF2-40B4-BE49-F238E27FC236}">
                <a16:creationId xmlns:a16="http://schemas.microsoft.com/office/drawing/2014/main" id="{F8461FD1-BB2E-4CB9-B677-DD58122C3FCA}"/>
              </a:ext>
            </a:extLst>
          </p:cNvPr>
          <p:cNvSpPr>
            <a:spLocks noChangeAspect="1"/>
          </p:cNvSpPr>
          <p:nvPr/>
        </p:nvSpPr>
        <p:spPr>
          <a:xfrm>
            <a:off x="6383880" y="351961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67" name="CRAB Rocket Picture 74">
            <a:extLst>
              <a:ext uri="{FF2B5EF4-FFF2-40B4-BE49-F238E27FC236}">
                <a16:creationId xmlns:a16="http://schemas.microsoft.com/office/drawing/2014/main" id="{400CDE05-9DC1-41A9-806F-9810CA9BCF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9032" y="3619924"/>
            <a:ext cx="1359109" cy="1302373"/>
          </a:xfrm>
          <a:prstGeom prst="rect">
            <a:avLst/>
          </a:prstGeom>
        </p:spPr>
      </p:pic>
      <p:sp>
        <p:nvSpPr>
          <p:cNvPr id="68" name="CRABCover Rocket Rectangle: Rounded Corners 3">
            <a:extLst>
              <a:ext uri="{FF2B5EF4-FFF2-40B4-BE49-F238E27FC236}">
                <a16:creationId xmlns:a16="http://schemas.microsoft.com/office/drawing/2014/main" id="{8E8ACBFC-A87A-4F38-8291-2895B6DF9FD4}"/>
              </a:ext>
            </a:extLst>
          </p:cNvPr>
          <p:cNvSpPr>
            <a:spLocks noChangeAspect="1"/>
          </p:cNvSpPr>
          <p:nvPr/>
        </p:nvSpPr>
        <p:spPr>
          <a:xfrm>
            <a:off x="8456645" y="3619925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9" name="CRAB 2 Rocket Picture 74">
            <a:extLst>
              <a:ext uri="{FF2B5EF4-FFF2-40B4-BE49-F238E27FC236}">
                <a16:creationId xmlns:a16="http://schemas.microsoft.com/office/drawing/2014/main" id="{54DD514F-94D8-4560-939B-F91F51A3E91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7530" y="3519612"/>
            <a:ext cx="1359109" cy="1302373"/>
          </a:xfrm>
          <a:prstGeom prst="rect">
            <a:avLst/>
          </a:prstGeom>
        </p:spPr>
      </p:pic>
      <p:sp>
        <p:nvSpPr>
          <p:cNvPr id="70" name="CRAB 2 Cover Rocket Rectangle: Rounded Corners 3">
            <a:extLst>
              <a:ext uri="{FF2B5EF4-FFF2-40B4-BE49-F238E27FC236}">
                <a16:creationId xmlns:a16="http://schemas.microsoft.com/office/drawing/2014/main" id="{331BA167-03A9-4B58-AF02-CDA44E781AB2}"/>
              </a:ext>
            </a:extLst>
          </p:cNvPr>
          <p:cNvSpPr>
            <a:spLocks noChangeAspect="1"/>
          </p:cNvSpPr>
          <p:nvPr/>
        </p:nvSpPr>
        <p:spPr>
          <a:xfrm>
            <a:off x="4436112" y="3519613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1" name="Crab big cover Rectangle: Rounded Corners 2">
            <a:extLst>
              <a:ext uri="{FF2B5EF4-FFF2-40B4-BE49-F238E27FC236}">
                <a16:creationId xmlns:a16="http://schemas.microsoft.com/office/drawing/2014/main" id="{E5184E2F-7D8A-4049-ADD1-30FA1597A3D6}"/>
              </a:ext>
            </a:extLst>
          </p:cNvPr>
          <p:cNvSpPr>
            <a:spLocks noChangeAspect="1"/>
          </p:cNvSpPr>
          <p:nvPr/>
        </p:nvSpPr>
        <p:spPr>
          <a:xfrm>
            <a:off x="8457615" y="3619925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2" name="2 Crab big coverRectangle: Rounded Corners 15">
            <a:extLst>
              <a:ext uri="{FF2B5EF4-FFF2-40B4-BE49-F238E27FC236}">
                <a16:creationId xmlns:a16="http://schemas.microsoft.com/office/drawing/2014/main" id="{CB557ECB-12BA-4B46-8EED-A7124FCF7A9F}"/>
              </a:ext>
            </a:extLst>
          </p:cNvPr>
          <p:cNvSpPr>
            <a:spLocks noChangeAspect="1"/>
          </p:cNvSpPr>
          <p:nvPr/>
        </p:nvSpPr>
        <p:spPr>
          <a:xfrm>
            <a:off x="4436112" y="351961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3" name="CRAB Blue Rocket Rectangle: Rounded Corners 7">
            <a:extLst>
              <a:ext uri="{FF2B5EF4-FFF2-40B4-BE49-F238E27FC236}">
                <a16:creationId xmlns:a16="http://schemas.microsoft.com/office/drawing/2014/main" id="{75158E0A-1EAD-44E6-BC7B-4E89F5B34E12}"/>
              </a:ext>
            </a:extLst>
          </p:cNvPr>
          <p:cNvSpPr>
            <a:spLocks noChangeAspect="1"/>
          </p:cNvSpPr>
          <p:nvPr/>
        </p:nvSpPr>
        <p:spPr>
          <a:xfrm>
            <a:off x="8430244" y="3619925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74" name="CRAB 2 Blue Rocket Rectangle: Rounded Corners 7">
            <a:extLst>
              <a:ext uri="{FF2B5EF4-FFF2-40B4-BE49-F238E27FC236}">
                <a16:creationId xmlns:a16="http://schemas.microsoft.com/office/drawing/2014/main" id="{F706E43A-D841-471E-AEE3-0E8C84760896}"/>
              </a:ext>
            </a:extLst>
          </p:cNvPr>
          <p:cNvSpPr>
            <a:spLocks noChangeAspect="1"/>
          </p:cNvSpPr>
          <p:nvPr/>
        </p:nvSpPr>
        <p:spPr>
          <a:xfrm>
            <a:off x="4408742" y="351961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75" name="CRAB Rocket Picture 74">
            <a:extLst>
              <a:ext uri="{FF2B5EF4-FFF2-40B4-BE49-F238E27FC236}">
                <a16:creationId xmlns:a16="http://schemas.microsoft.com/office/drawing/2014/main" id="{83DF7F71-37E4-436D-BBF8-E4A41603D99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0817" y="5276939"/>
            <a:ext cx="1342811" cy="1286755"/>
          </a:xfrm>
          <a:prstGeom prst="rect">
            <a:avLst/>
          </a:prstGeom>
        </p:spPr>
      </p:pic>
      <p:sp>
        <p:nvSpPr>
          <p:cNvPr id="76" name="CRABCover Rocket Rectangle: Rounded Corners 3">
            <a:extLst>
              <a:ext uri="{FF2B5EF4-FFF2-40B4-BE49-F238E27FC236}">
                <a16:creationId xmlns:a16="http://schemas.microsoft.com/office/drawing/2014/main" id="{67FDDEC9-ABFD-49B9-BC09-86E0E1BE97DB}"/>
              </a:ext>
            </a:extLst>
          </p:cNvPr>
          <p:cNvSpPr>
            <a:spLocks noChangeAspect="1"/>
          </p:cNvSpPr>
          <p:nvPr/>
        </p:nvSpPr>
        <p:spPr>
          <a:xfrm>
            <a:off x="6410281" y="527694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77" name="CRAB 2 Rocket Picture 74">
            <a:extLst>
              <a:ext uri="{FF2B5EF4-FFF2-40B4-BE49-F238E27FC236}">
                <a16:creationId xmlns:a16="http://schemas.microsoft.com/office/drawing/2014/main" id="{E169460F-D0AA-4178-9DC8-8FD4DA252A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9691" y="5276939"/>
            <a:ext cx="1342811" cy="1286755"/>
          </a:xfrm>
          <a:prstGeom prst="rect">
            <a:avLst/>
          </a:prstGeom>
        </p:spPr>
      </p:pic>
      <p:sp>
        <p:nvSpPr>
          <p:cNvPr id="78" name="CRAB 2 Cover Rocket Rectangle: Rounded Corners 3">
            <a:extLst>
              <a:ext uri="{FF2B5EF4-FFF2-40B4-BE49-F238E27FC236}">
                <a16:creationId xmlns:a16="http://schemas.microsoft.com/office/drawing/2014/main" id="{20925398-DD31-4612-B003-48AA04D8FB98}"/>
              </a:ext>
            </a:extLst>
          </p:cNvPr>
          <p:cNvSpPr>
            <a:spLocks noChangeAspect="1"/>
          </p:cNvSpPr>
          <p:nvPr/>
        </p:nvSpPr>
        <p:spPr>
          <a:xfrm>
            <a:off x="10460124" y="527694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9" name="Crab big cover Rectangle: Rounded Corners 2">
            <a:extLst>
              <a:ext uri="{FF2B5EF4-FFF2-40B4-BE49-F238E27FC236}">
                <a16:creationId xmlns:a16="http://schemas.microsoft.com/office/drawing/2014/main" id="{36A46012-1E86-4D7B-96A4-7BEB7393F6F0}"/>
              </a:ext>
            </a:extLst>
          </p:cNvPr>
          <p:cNvSpPr>
            <a:spLocks noChangeAspect="1"/>
          </p:cNvSpPr>
          <p:nvPr/>
        </p:nvSpPr>
        <p:spPr>
          <a:xfrm>
            <a:off x="6411251" y="527694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80" name="2 Crab big coverRectangle: Rounded Corners 15">
            <a:extLst>
              <a:ext uri="{FF2B5EF4-FFF2-40B4-BE49-F238E27FC236}">
                <a16:creationId xmlns:a16="http://schemas.microsoft.com/office/drawing/2014/main" id="{2C74A3A9-489F-4252-BA53-3800CE8B11D4}"/>
              </a:ext>
            </a:extLst>
          </p:cNvPr>
          <p:cNvSpPr>
            <a:spLocks noChangeAspect="1"/>
          </p:cNvSpPr>
          <p:nvPr/>
        </p:nvSpPr>
        <p:spPr>
          <a:xfrm>
            <a:off x="10460124" y="5276939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1" name="CRAB Blue Rocket Rectangle: Rounded Corners 7">
            <a:extLst>
              <a:ext uri="{FF2B5EF4-FFF2-40B4-BE49-F238E27FC236}">
                <a16:creationId xmlns:a16="http://schemas.microsoft.com/office/drawing/2014/main" id="{1FCACE68-5249-4ED6-9E3F-CD96F85BA32C}"/>
              </a:ext>
            </a:extLst>
          </p:cNvPr>
          <p:cNvSpPr>
            <a:spLocks noChangeAspect="1"/>
          </p:cNvSpPr>
          <p:nvPr/>
        </p:nvSpPr>
        <p:spPr>
          <a:xfrm>
            <a:off x="6383880" y="527694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2" name="CRAB 2 Blue Rocket Rectangle: Rounded Corners 7">
            <a:extLst>
              <a:ext uri="{FF2B5EF4-FFF2-40B4-BE49-F238E27FC236}">
                <a16:creationId xmlns:a16="http://schemas.microsoft.com/office/drawing/2014/main" id="{3A7E9BBE-86D0-4A6B-937D-5BA4477A8D66}"/>
              </a:ext>
            </a:extLst>
          </p:cNvPr>
          <p:cNvSpPr>
            <a:spLocks noChangeAspect="1"/>
          </p:cNvSpPr>
          <p:nvPr/>
        </p:nvSpPr>
        <p:spPr>
          <a:xfrm>
            <a:off x="10432754" y="527694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83" name="CRAB Rocket Picture 74">
            <a:extLst>
              <a:ext uri="{FF2B5EF4-FFF2-40B4-BE49-F238E27FC236}">
                <a16:creationId xmlns:a16="http://schemas.microsoft.com/office/drawing/2014/main" id="{B87ECD09-1A10-4FDC-AC8A-8F3F0B67118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758" y="5276939"/>
            <a:ext cx="1346655" cy="1290439"/>
          </a:xfrm>
          <a:prstGeom prst="rect">
            <a:avLst/>
          </a:prstGeom>
        </p:spPr>
      </p:pic>
      <p:sp>
        <p:nvSpPr>
          <p:cNvPr id="84" name="CRABCover Rocket Rectangle: Rounded Corners 3">
            <a:extLst>
              <a:ext uri="{FF2B5EF4-FFF2-40B4-BE49-F238E27FC236}">
                <a16:creationId xmlns:a16="http://schemas.microsoft.com/office/drawing/2014/main" id="{0B8E1B41-4664-466A-BE12-052CF50997FE}"/>
              </a:ext>
            </a:extLst>
          </p:cNvPr>
          <p:cNvSpPr>
            <a:spLocks noChangeAspect="1"/>
          </p:cNvSpPr>
          <p:nvPr/>
        </p:nvSpPr>
        <p:spPr>
          <a:xfrm>
            <a:off x="4435142" y="527694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85" name="CRAB 2 Rocket Picture 74">
            <a:extLst>
              <a:ext uri="{FF2B5EF4-FFF2-40B4-BE49-F238E27FC236}">
                <a16:creationId xmlns:a16="http://schemas.microsoft.com/office/drawing/2014/main" id="{6EF7BD47-70CE-44CC-8ACA-7F301F24799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5073" y="3642519"/>
            <a:ext cx="1346655" cy="1290439"/>
          </a:xfrm>
          <a:prstGeom prst="rect">
            <a:avLst/>
          </a:prstGeom>
        </p:spPr>
      </p:pic>
      <p:sp>
        <p:nvSpPr>
          <p:cNvPr id="86" name="CRAB 2 Cover Rocket Rectangle: Rounded Corners 3">
            <a:extLst>
              <a:ext uri="{FF2B5EF4-FFF2-40B4-BE49-F238E27FC236}">
                <a16:creationId xmlns:a16="http://schemas.microsoft.com/office/drawing/2014/main" id="{2410BF77-D36B-4573-9994-D03B4A470520}"/>
              </a:ext>
            </a:extLst>
          </p:cNvPr>
          <p:cNvSpPr>
            <a:spLocks noChangeAspect="1"/>
          </p:cNvSpPr>
          <p:nvPr/>
        </p:nvSpPr>
        <p:spPr>
          <a:xfrm>
            <a:off x="10447427" y="364252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7" name="Crab big cover Rectangle: Rounded Corners 2">
            <a:extLst>
              <a:ext uri="{FF2B5EF4-FFF2-40B4-BE49-F238E27FC236}">
                <a16:creationId xmlns:a16="http://schemas.microsoft.com/office/drawing/2014/main" id="{0D646635-735B-457C-84B4-4171B15EC36C}"/>
              </a:ext>
            </a:extLst>
          </p:cNvPr>
          <p:cNvSpPr>
            <a:spLocks noChangeAspect="1"/>
          </p:cNvSpPr>
          <p:nvPr/>
        </p:nvSpPr>
        <p:spPr>
          <a:xfrm>
            <a:off x="4436112" y="527694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88" name="2 Crab big coverRectangle: Rounded Corners 15">
            <a:extLst>
              <a:ext uri="{FF2B5EF4-FFF2-40B4-BE49-F238E27FC236}">
                <a16:creationId xmlns:a16="http://schemas.microsoft.com/office/drawing/2014/main" id="{2CD0881B-41F2-4C15-B045-08EDE650A988}"/>
              </a:ext>
            </a:extLst>
          </p:cNvPr>
          <p:cNvSpPr>
            <a:spLocks noChangeAspect="1"/>
          </p:cNvSpPr>
          <p:nvPr/>
        </p:nvSpPr>
        <p:spPr>
          <a:xfrm>
            <a:off x="10447427" y="3642519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9" name="CRAB Blue Rocket Rectangle: Rounded Corners 7">
            <a:extLst>
              <a:ext uri="{FF2B5EF4-FFF2-40B4-BE49-F238E27FC236}">
                <a16:creationId xmlns:a16="http://schemas.microsoft.com/office/drawing/2014/main" id="{8AE86D8E-4DD8-40D0-85D7-A0DD2CE77C53}"/>
              </a:ext>
            </a:extLst>
          </p:cNvPr>
          <p:cNvSpPr>
            <a:spLocks noChangeAspect="1"/>
          </p:cNvSpPr>
          <p:nvPr/>
        </p:nvSpPr>
        <p:spPr>
          <a:xfrm>
            <a:off x="4408742" y="527694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90" name="CRAB 2 Blue Rocket Rectangle: Rounded Corners 7">
            <a:extLst>
              <a:ext uri="{FF2B5EF4-FFF2-40B4-BE49-F238E27FC236}">
                <a16:creationId xmlns:a16="http://schemas.microsoft.com/office/drawing/2014/main" id="{A69FDC4D-304D-464E-B89B-7886E53C4529}"/>
              </a:ext>
            </a:extLst>
          </p:cNvPr>
          <p:cNvSpPr>
            <a:spLocks noChangeAspect="1"/>
          </p:cNvSpPr>
          <p:nvPr/>
        </p:nvSpPr>
        <p:spPr>
          <a:xfrm>
            <a:off x="10420056" y="364252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91" name="CRAB Rocket Picture 74">
            <a:extLst>
              <a:ext uri="{FF2B5EF4-FFF2-40B4-BE49-F238E27FC236}">
                <a16:creationId xmlns:a16="http://schemas.microsoft.com/office/drawing/2014/main" id="{9E4BBD9E-C3C3-4318-A082-BA4C2567D3C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1153" y="3519613"/>
            <a:ext cx="1346655" cy="1290439"/>
          </a:xfrm>
          <a:prstGeom prst="rect">
            <a:avLst/>
          </a:prstGeom>
        </p:spPr>
      </p:pic>
      <p:sp>
        <p:nvSpPr>
          <p:cNvPr id="92" name="CRABCover Rocket Rectangle: Rounded Corners 3">
            <a:extLst>
              <a:ext uri="{FF2B5EF4-FFF2-40B4-BE49-F238E27FC236}">
                <a16:creationId xmlns:a16="http://schemas.microsoft.com/office/drawing/2014/main" id="{D2ED3642-9DB9-4682-95DC-1916C91FA09E}"/>
              </a:ext>
            </a:extLst>
          </p:cNvPr>
          <p:cNvSpPr>
            <a:spLocks noChangeAspect="1"/>
          </p:cNvSpPr>
          <p:nvPr/>
        </p:nvSpPr>
        <p:spPr>
          <a:xfrm>
            <a:off x="2442537" y="3519613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93" name="CRAB 2 Rocket Picture 74">
            <a:extLst>
              <a:ext uri="{FF2B5EF4-FFF2-40B4-BE49-F238E27FC236}">
                <a16:creationId xmlns:a16="http://schemas.microsoft.com/office/drawing/2014/main" id="{EB6BDEAA-2325-464E-92D7-34EA3A74F31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5261" y="5276939"/>
            <a:ext cx="1346655" cy="1290439"/>
          </a:xfrm>
          <a:prstGeom prst="rect">
            <a:avLst/>
          </a:prstGeom>
        </p:spPr>
      </p:pic>
      <p:sp>
        <p:nvSpPr>
          <p:cNvPr id="94" name="CRAB 2 Cover Rocket Rectangle: Rounded Corners 3">
            <a:extLst>
              <a:ext uri="{FF2B5EF4-FFF2-40B4-BE49-F238E27FC236}">
                <a16:creationId xmlns:a16="http://schemas.microsoft.com/office/drawing/2014/main" id="{CE445684-CFFA-4796-A4C5-900FC408836E}"/>
              </a:ext>
            </a:extLst>
          </p:cNvPr>
          <p:cNvSpPr>
            <a:spLocks noChangeAspect="1"/>
          </p:cNvSpPr>
          <p:nvPr/>
        </p:nvSpPr>
        <p:spPr>
          <a:xfrm>
            <a:off x="8457615" y="527694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5" name="Crab big cover Rectangle: Rounded Corners 2">
            <a:extLst>
              <a:ext uri="{FF2B5EF4-FFF2-40B4-BE49-F238E27FC236}">
                <a16:creationId xmlns:a16="http://schemas.microsoft.com/office/drawing/2014/main" id="{1864A24D-4614-4F1B-A917-9FC6E1610470}"/>
              </a:ext>
            </a:extLst>
          </p:cNvPr>
          <p:cNvSpPr>
            <a:spLocks noChangeAspect="1"/>
          </p:cNvSpPr>
          <p:nvPr/>
        </p:nvSpPr>
        <p:spPr>
          <a:xfrm>
            <a:off x="2443507" y="3519613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96" name="2 Crab big coverRectangle: Rounded Corners 15">
            <a:extLst>
              <a:ext uri="{FF2B5EF4-FFF2-40B4-BE49-F238E27FC236}">
                <a16:creationId xmlns:a16="http://schemas.microsoft.com/office/drawing/2014/main" id="{895E09F2-5525-48C4-B0FA-8F27D1D4A78B}"/>
              </a:ext>
            </a:extLst>
          </p:cNvPr>
          <p:cNvSpPr>
            <a:spLocks noChangeAspect="1"/>
          </p:cNvSpPr>
          <p:nvPr/>
        </p:nvSpPr>
        <p:spPr>
          <a:xfrm>
            <a:off x="8457615" y="5276939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7" name="CRAB Blue Rocket Rectangle: Rounded Corners 7">
            <a:extLst>
              <a:ext uri="{FF2B5EF4-FFF2-40B4-BE49-F238E27FC236}">
                <a16:creationId xmlns:a16="http://schemas.microsoft.com/office/drawing/2014/main" id="{0F95DC63-2264-4A10-80B1-5F657B4893A2}"/>
              </a:ext>
            </a:extLst>
          </p:cNvPr>
          <p:cNvSpPr>
            <a:spLocks noChangeAspect="1"/>
          </p:cNvSpPr>
          <p:nvPr/>
        </p:nvSpPr>
        <p:spPr>
          <a:xfrm>
            <a:off x="2416136" y="351961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98" name="CRAB 2 Blue Rocket Rectangle: Rounded Corners 7">
            <a:extLst>
              <a:ext uri="{FF2B5EF4-FFF2-40B4-BE49-F238E27FC236}">
                <a16:creationId xmlns:a16="http://schemas.microsoft.com/office/drawing/2014/main" id="{A865022D-45EE-4C43-B77D-DD548F250FD8}"/>
              </a:ext>
            </a:extLst>
          </p:cNvPr>
          <p:cNvSpPr>
            <a:spLocks noChangeAspect="1"/>
          </p:cNvSpPr>
          <p:nvPr/>
        </p:nvSpPr>
        <p:spPr>
          <a:xfrm>
            <a:off x="8430244" y="527694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"/>
                            </p:stCondLst>
                            <p:childTnLst>
                              <p:par>
                                <p:cTn id="6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"/>
                            </p:stCondLst>
                            <p:childTnLst>
                              <p:par>
                                <p:cTn id="12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"/>
                            </p:stCondLst>
                            <p:childTnLst>
                              <p:par>
                                <p:cTn id="1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"/>
                            </p:stCondLst>
                            <p:childTnLst>
                              <p:par>
                                <p:cTn id="1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"/>
                            </p:stCondLst>
                            <p:childTnLst>
                              <p:par>
                                <p:cTn id="15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"/>
                            </p:stCondLst>
                            <p:childTnLst>
                              <p:par>
                                <p:cTn id="1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"/>
                            </p:stCondLst>
                            <p:childTnLst>
                              <p:par>
                                <p:cTn id="2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"/>
                            </p:stCondLst>
                            <p:childTnLst>
                              <p:par>
                                <p:cTn id="23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"/>
                            </p:stCondLst>
                            <p:childTnLst>
                              <p:par>
                                <p:cTn id="2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"/>
                            </p:stCondLst>
                            <p:childTnLst>
                              <p:par>
                                <p:cTn id="25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"/>
                            </p:stCondLst>
                            <p:childTnLst>
                              <p:par>
                                <p:cTn id="26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"/>
                            </p:stCondLst>
                            <p:childTnLst>
                              <p:par>
                                <p:cTn id="3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00"/>
                            </p:stCondLst>
                            <p:childTnLst>
                              <p:par>
                                <p:cTn id="32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00"/>
                            </p:stCondLst>
                            <p:childTnLst>
                              <p:par>
                                <p:cTn id="33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2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"/>
                            </p:stCondLst>
                            <p:childTnLst>
                              <p:par>
                                <p:cTn id="3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"/>
                            </p:stCondLst>
                            <p:childTnLst>
                              <p:par>
                                <p:cTn id="35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2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"/>
                            </p:stCondLst>
                            <p:childTnLst>
                              <p:par>
                                <p:cTn id="3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"/>
                            </p:stCondLst>
                            <p:childTnLst>
                              <p:par>
                                <p:cTn id="4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00"/>
                            </p:stCondLst>
                            <p:childTnLst>
                              <p:par>
                                <p:cTn id="42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00"/>
                            </p:stCondLst>
                            <p:childTnLst>
                              <p:par>
                                <p:cTn id="43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00"/>
                            </p:stCondLst>
                            <p:childTnLst>
                              <p:par>
                                <p:cTn id="4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00"/>
                            </p:stCondLst>
                            <p:childTnLst>
                              <p:par>
                                <p:cTn id="45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"/>
                            </p:stCondLst>
                            <p:childTnLst>
                              <p:par>
                                <p:cTn id="46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00"/>
                            </p:stCondLst>
                            <p:childTnLst>
                              <p:par>
                                <p:cTn id="5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00"/>
                            </p:stCondLst>
                            <p:childTnLst>
                              <p:par>
                                <p:cTn id="52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"/>
                            </p:stCondLst>
                            <p:childTnLst>
                              <p:par>
                                <p:cTn id="5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00"/>
                            </p:stCondLst>
                            <p:childTnLst>
                              <p:par>
                                <p:cTn id="5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00"/>
                            </p:stCondLst>
                            <p:childTnLst>
                              <p:par>
                                <p:cTn id="55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200"/>
                            </p:stCondLst>
                            <p:childTnLst>
                              <p:par>
                                <p:cTn id="5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000"/>
                            </p:stCondLst>
                            <p:childTnLst>
                              <p:par>
                                <p:cTn id="6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0"/>
                            </p:stCondLst>
                            <p:childTnLst>
                              <p:par>
                                <p:cTn id="6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400"/>
                            </p:stCondLst>
                            <p:childTnLst>
                              <p:par>
                                <p:cTn id="63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2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0"/>
                            </p:stCondLst>
                            <p:childTnLst>
                              <p:par>
                                <p:cTn id="6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1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0"/>
                            </p:stCondLst>
                            <p:childTnLst>
                              <p:par>
                                <p:cTn id="6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400"/>
                            </p:stCondLst>
                            <p:childTnLst>
                              <p:par>
                                <p:cTn id="66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2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2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0"/>
                            </p:stCondLst>
                            <p:childTnLst>
                              <p:par>
                                <p:cTn id="67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000"/>
                            </p:stCondLst>
                            <p:childTnLst>
                              <p:par>
                                <p:cTn id="69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>
                      <p:stCondLst>
                        <p:cond delay="0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000"/>
                            </p:stCondLst>
                            <p:childTnLst>
                              <p:par>
                                <p:cTn id="7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0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2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00"/>
                            </p:stCondLst>
                            <p:childTnLst>
                              <p:par>
                                <p:cTn id="7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400"/>
                            </p:stCondLst>
                            <p:childTnLst>
                              <p:par>
                                <p:cTn id="73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0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00"/>
                            </p:stCondLst>
                            <p:childTnLst>
                              <p:par>
                                <p:cTn id="74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8" fill="hold">
                      <p:stCondLst>
                        <p:cond delay="0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00"/>
                            </p:stCondLst>
                            <p:childTnLst>
                              <p:par>
                                <p:cTn id="7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400"/>
                            </p:stCondLst>
                            <p:childTnLst>
                              <p:par>
                                <p:cTn id="76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2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2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00"/>
                            </p:stCondLst>
                            <p:childTnLst>
                              <p:par>
                                <p:cTn id="7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9" fill="hold">
                      <p:stCondLst>
                        <p:cond delay="0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1000"/>
                            </p:stCondLst>
                            <p:childTnLst>
                              <p:par>
                                <p:cTn id="7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9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9" fill="hold">
                      <p:stCondLst>
                        <p:cond delay="0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1000"/>
                            </p:stCondLst>
                            <p:childTnLst>
                              <p:par>
                                <p:cTn id="8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2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4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00"/>
                            </p:stCondLst>
                            <p:childTnLst>
                              <p:par>
                                <p:cTn id="8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400"/>
                            </p:stCondLst>
                            <p:childTnLst>
                              <p:par>
                                <p:cTn id="83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0" dur="2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2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00"/>
                            </p:stCondLst>
                            <p:childTnLst>
                              <p:par>
                                <p:cTn id="84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3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00"/>
                            </p:stCondLst>
                            <p:childTnLst>
                              <p:par>
                                <p:cTn id="8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400"/>
                            </p:stCondLst>
                            <p:childTnLst>
                              <p:par>
                                <p:cTn id="86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1" dur="2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2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3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00"/>
                            </p:stCondLst>
                            <p:childTnLst>
                              <p:par>
                                <p:cTn id="87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1" fill="hold">
                      <p:stCondLst>
                        <p:cond delay="0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000"/>
                            </p:stCondLst>
                            <p:childTnLst>
                              <p:par>
                                <p:cTn id="8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1000"/>
                            </p:stCondLst>
                            <p:childTnLst>
                              <p:par>
                                <p:cTn id="9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4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6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00"/>
                            </p:stCondLst>
                            <p:childTnLst>
                              <p:par>
                                <p:cTn id="9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400"/>
                            </p:stCondLst>
                            <p:childTnLst>
                              <p:par>
                                <p:cTn id="93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2" dur="2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4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00"/>
                            </p:stCondLst>
                            <p:childTnLst>
                              <p:par>
                                <p:cTn id="94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5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2" fill="hold">
                      <p:stCondLst>
                        <p:cond delay="0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5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7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200"/>
                            </p:stCondLst>
                            <p:childTnLst>
                              <p:par>
                                <p:cTn id="9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400"/>
                            </p:stCondLst>
                            <p:childTnLst>
                              <p:par>
                                <p:cTn id="96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3" dur="2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2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5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00"/>
                            </p:stCondLst>
                            <p:childTnLst>
                              <p:par>
                                <p:cTn id="9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0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3" fill="hold">
                      <p:stCondLst>
                        <p:cond delay="0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0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3" fill="hold">
                      <p:stCondLst>
                        <p:cond delay="0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8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200"/>
                            </p:stCondLst>
                            <p:childTnLst>
                              <p:par>
                                <p:cTn id="10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400"/>
                            </p:stCondLst>
                            <p:childTnLst>
                              <p:par>
                                <p:cTn id="103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4" dur="2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6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200"/>
                            </p:stCondLst>
                            <p:childTnLst>
                              <p:par>
                                <p:cTn id="104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1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5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4" fill="hold">
                      <p:stCondLst>
                        <p:cond delay="0"/>
                      </p:stCondLst>
                      <p:childTnLst>
                        <p:par>
                          <p:cTn id="1055" fill="hold">
                            <p:stCondLst>
                              <p:cond delay="0"/>
                            </p:stCondLst>
                            <p:childTnLst>
                              <p:par>
                                <p:cTn id="105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7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200"/>
                            </p:stCondLst>
                            <p:childTnLst>
                              <p:par>
                                <p:cTn id="10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4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400"/>
                            </p:stCondLst>
                            <p:childTnLst>
                              <p:par>
                                <p:cTn id="106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2" fill="hold">
                      <p:stCondLst>
                        <p:cond delay="0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5" dur="2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2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7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200"/>
                            </p:stCondLst>
                            <p:childTnLst>
                              <p:par>
                                <p:cTn id="108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2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8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5" fill="hold">
                      <p:stCondLst>
                        <p:cond delay="0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5" fill="hold">
                      <p:stCondLst>
                        <p:cond delay="0"/>
                      </p:stCondLst>
                      <p:childTnLst>
                        <p:par>
                          <p:cTn id="1106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8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0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5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400"/>
                            </p:stCondLst>
                            <p:childTnLst>
                              <p:par>
                                <p:cTn id="114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6" dur="2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8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200"/>
                            </p:stCondLst>
                            <p:childTnLst>
                              <p:par>
                                <p:cTn id="115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3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5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6" fill="hold">
                      <p:stCondLst>
                        <p:cond delay="0"/>
                      </p:stCondLst>
                      <p:childTnLst>
                        <p:par>
                          <p:cTn id="1157" fill="hold">
                            <p:stCondLst>
                              <p:cond delay="0"/>
                            </p:stCondLst>
                            <p:childTnLst>
                              <p:par>
                                <p:cTn id="115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9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0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1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200"/>
                            </p:stCondLst>
                            <p:childTnLst>
                              <p:par>
                                <p:cTn id="11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0" fill="hold">
                            <p:stCondLst>
                              <p:cond delay="400"/>
                            </p:stCondLst>
                            <p:childTnLst>
                              <p:par>
                                <p:cTn id="117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17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4" fill="hold">
                      <p:stCondLst>
                        <p:cond delay="0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7" dur="2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2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9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200"/>
                            </p:stCondLst>
                            <p:childTnLst>
                              <p:par>
                                <p:cTn id="118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4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7" fill="hold">
                      <p:stCondLst>
                        <p:cond delay="0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0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7" fill="hold">
                      <p:stCondLst>
                        <p:cond delay="0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B Rocket Picture 74">
            <a:extLst>
              <a:ext uri="{FF2B5EF4-FFF2-40B4-BE49-F238E27FC236}">
                <a16:creationId xmlns:a16="http://schemas.microsoft.com/office/drawing/2014/main" id="{83ABD7E0-9964-42AF-9F55-A75F9E46A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27" y="303639"/>
            <a:ext cx="1346655" cy="1290436"/>
          </a:xfrm>
          <a:prstGeom prst="rect">
            <a:avLst/>
          </a:prstGeom>
        </p:spPr>
      </p:pic>
      <p:sp>
        <p:nvSpPr>
          <p:cNvPr id="3" name="CRABCover Rocket Rectangle: Rounded Corners 3">
            <a:extLst>
              <a:ext uri="{FF2B5EF4-FFF2-40B4-BE49-F238E27FC236}">
                <a16:creationId xmlns:a16="http://schemas.microsoft.com/office/drawing/2014/main" id="{EB0308B1-0650-4BE1-80D2-74AA93FF3B95}"/>
              </a:ext>
            </a:extLst>
          </p:cNvPr>
          <p:cNvSpPr>
            <a:spLocks noChangeAspect="1"/>
          </p:cNvSpPr>
          <p:nvPr/>
        </p:nvSpPr>
        <p:spPr>
          <a:xfrm>
            <a:off x="400311" y="184192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4" name="CRAB 2 Rocket Picture 74">
            <a:extLst>
              <a:ext uri="{FF2B5EF4-FFF2-40B4-BE49-F238E27FC236}">
                <a16:creationId xmlns:a16="http://schemas.microsoft.com/office/drawing/2014/main" id="{DA977448-B571-4777-8D86-81AFF075B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2" y="3794641"/>
            <a:ext cx="1346655" cy="1290436"/>
          </a:xfrm>
          <a:prstGeom prst="rect">
            <a:avLst/>
          </a:prstGeom>
        </p:spPr>
      </p:pic>
      <p:sp>
        <p:nvSpPr>
          <p:cNvPr id="5" name="CRAB 2 Cover Rocket Rectangle: Rounded Corners 3">
            <a:extLst>
              <a:ext uri="{FF2B5EF4-FFF2-40B4-BE49-F238E27FC236}">
                <a16:creationId xmlns:a16="http://schemas.microsoft.com/office/drawing/2014/main" id="{9620B97F-8E7B-4D39-B107-D1D8C459B5B4}"/>
              </a:ext>
            </a:extLst>
          </p:cNvPr>
          <p:cNvSpPr>
            <a:spLocks noChangeAspect="1"/>
          </p:cNvSpPr>
          <p:nvPr/>
        </p:nvSpPr>
        <p:spPr>
          <a:xfrm>
            <a:off x="397656" y="3636301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" name="Crab big cover Rectangle: Rounded Corners 2">
            <a:extLst>
              <a:ext uri="{FF2B5EF4-FFF2-40B4-BE49-F238E27FC236}">
                <a16:creationId xmlns:a16="http://schemas.microsoft.com/office/drawing/2014/main" id="{33917BF1-8562-4659-96E3-4498B746A50F}"/>
              </a:ext>
            </a:extLst>
          </p:cNvPr>
          <p:cNvSpPr>
            <a:spLocks noChangeAspect="1"/>
          </p:cNvSpPr>
          <p:nvPr/>
        </p:nvSpPr>
        <p:spPr>
          <a:xfrm>
            <a:off x="401281" y="181648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" name="2 Crab big coverRectangle: Rounded Corners 15">
            <a:extLst>
              <a:ext uri="{FF2B5EF4-FFF2-40B4-BE49-F238E27FC236}">
                <a16:creationId xmlns:a16="http://schemas.microsoft.com/office/drawing/2014/main" id="{3D65D8F5-D7F4-4D0C-B175-7358B017A35E}"/>
              </a:ext>
            </a:extLst>
          </p:cNvPr>
          <p:cNvSpPr>
            <a:spLocks noChangeAspect="1"/>
          </p:cNvSpPr>
          <p:nvPr/>
        </p:nvSpPr>
        <p:spPr>
          <a:xfrm>
            <a:off x="397656" y="3636300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" name="CRAB Blue Rocket Rectangle: Rounded Corners 7">
            <a:extLst>
              <a:ext uri="{FF2B5EF4-FFF2-40B4-BE49-F238E27FC236}">
                <a16:creationId xmlns:a16="http://schemas.microsoft.com/office/drawing/2014/main" id="{5BD3056C-345C-4AE9-B6C0-161BC3F57590}"/>
              </a:ext>
            </a:extLst>
          </p:cNvPr>
          <p:cNvSpPr>
            <a:spLocks noChangeAspect="1"/>
          </p:cNvSpPr>
          <p:nvPr/>
        </p:nvSpPr>
        <p:spPr>
          <a:xfrm>
            <a:off x="373911" y="18164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9" name="CRAB 2 Blue Rocket Rectangle: Rounded Corners 7">
            <a:extLst>
              <a:ext uri="{FF2B5EF4-FFF2-40B4-BE49-F238E27FC236}">
                <a16:creationId xmlns:a16="http://schemas.microsoft.com/office/drawing/2014/main" id="{8CE1884E-3F5D-47FC-949A-8C95B8731411}"/>
              </a:ext>
            </a:extLst>
          </p:cNvPr>
          <p:cNvSpPr>
            <a:spLocks noChangeAspect="1"/>
          </p:cNvSpPr>
          <p:nvPr/>
        </p:nvSpPr>
        <p:spPr>
          <a:xfrm>
            <a:off x="370286" y="362695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0" name="CRAB Rocket Picture 74">
            <a:extLst>
              <a:ext uri="{FF2B5EF4-FFF2-40B4-BE49-F238E27FC236}">
                <a16:creationId xmlns:a16="http://schemas.microsoft.com/office/drawing/2014/main" id="{17F311DD-41A0-4D35-9933-B7FB55240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5774" y="312887"/>
            <a:ext cx="1346655" cy="1290436"/>
          </a:xfrm>
          <a:prstGeom prst="rect">
            <a:avLst/>
          </a:prstGeom>
        </p:spPr>
      </p:pic>
      <p:sp>
        <p:nvSpPr>
          <p:cNvPr id="11" name="CRABCover Rocket Rectangle: Rounded Corners 3">
            <a:extLst>
              <a:ext uri="{FF2B5EF4-FFF2-40B4-BE49-F238E27FC236}">
                <a16:creationId xmlns:a16="http://schemas.microsoft.com/office/drawing/2014/main" id="{C5498A9D-2E03-404D-A296-6215EDE2144F}"/>
              </a:ext>
            </a:extLst>
          </p:cNvPr>
          <p:cNvSpPr>
            <a:spLocks noChangeAspect="1"/>
          </p:cNvSpPr>
          <p:nvPr/>
        </p:nvSpPr>
        <p:spPr>
          <a:xfrm>
            <a:off x="2427158" y="19344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2" name="CRAB 2 Rocket Picture 74">
            <a:extLst>
              <a:ext uri="{FF2B5EF4-FFF2-40B4-BE49-F238E27FC236}">
                <a16:creationId xmlns:a16="http://schemas.microsoft.com/office/drawing/2014/main" id="{3A5CDF48-1A69-4197-A363-84F76534C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1159" y="442515"/>
            <a:ext cx="1346655" cy="1290436"/>
          </a:xfrm>
          <a:prstGeom prst="rect">
            <a:avLst/>
          </a:prstGeom>
        </p:spPr>
      </p:pic>
      <p:sp>
        <p:nvSpPr>
          <p:cNvPr id="13" name="CRAB 2 Cover Rocket Rectangle: Rounded Corners 3">
            <a:extLst>
              <a:ext uri="{FF2B5EF4-FFF2-40B4-BE49-F238E27FC236}">
                <a16:creationId xmlns:a16="http://schemas.microsoft.com/office/drawing/2014/main" id="{1A050885-01A7-4B4B-A9BB-D57F0E872E93}"/>
              </a:ext>
            </a:extLst>
          </p:cNvPr>
          <p:cNvSpPr>
            <a:spLocks noChangeAspect="1"/>
          </p:cNvSpPr>
          <p:nvPr/>
        </p:nvSpPr>
        <p:spPr>
          <a:xfrm>
            <a:off x="10153513" y="284176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4" name="Crab big cover Rectangle: Rounded Corners 2">
            <a:extLst>
              <a:ext uri="{FF2B5EF4-FFF2-40B4-BE49-F238E27FC236}">
                <a16:creationId xmlns:a16="http://schemas.microsoft.com/office/drawing/2014/main" id="{96E1A8BD-F033-49CA-893A-B9044F415E31}"/>
              </a:ext>
            </a:extLst>
          </p:cNvPr>
          <p:cNvSpPr>
            <a:spLocks noChangeAspect="1"/>
          </p:cNvSpPr>
          <p:nvPr/>
        </p:nvSpPr>
        <p:spPr>
          <a:xfrm>
            <a:off x="2428128" y="190896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5" name="2 Crab big coverRectangle: Rounded Corners 15">
            <a:extLst>
              <a:ext uri="{FF2B5EF4-FFF2-40B4-BE49-F238E27FC236}">
                <a16:creationId xmlns:a16="http://schemas.microsoft.com/office/drawing/2014/main" id="{D849229B-8D09-41A8-AAA4-FC309A06C5BC}"/>
              </a:ext>
            </a:extLst>
          </p:cNvPr>
          <p:cNvSpPr>
            <a:spLocks noChangeAspect="1"/>
          </p:cNvSpPr>
          <p:nvPr/>
        </p:nvSpPr>
        <p:spPr>
          <a:xfrm>
            <a:off x="10153513" y="284175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6" name="CRAB Blue Rocket Rectangle: Rounded Corners 7">
            <a:extLst>
              <a:ext uri="{FF2B5EF4-FFF2-40B4-BE49-F238E27FC236}">
                <a16:creationId xmlns:a16="http://schemas.microsoft.com/office/drawing/2014/main" id="{75274ADF-C3B3-4A08-9727-767856ECAD1A}"/>
              </a:ext>
            </a:extLst>
          </p:cNvPr>
          <p:cNvSpPr>
            <a:spLocks noChangeAspect="1"/>
          </p:cNvSpPr>
          <p:nvPr/>
        </p:nvSpPr>
        <p:spPr>
          <a:xfrm>
            <a:off x="2400758" y="190896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7" name="CRAB 2 Blue Rocket Rectangle: Rounded Corners 7">
            <a:extLst>
              <a:ext uri="{FF2B5EF4-FFF2-40B4-BE49-F238E27FC236}">
                <a16:creationId xmlns:a16="http://schemas.microsoft.com/office/drawing/2014/main" id="{AE63B8DF-BE30-462A-8B48-85AFF0BD89FF}"/>
              </a:ext>
            </a:extLst>
          </p:cNvPr>
          <p:cNvSpPr>
            <a:spLocks noChangeAspect="1"/>
          </p:cNvSpPr>
          <p:nvPr/>
        </p:nvSpPr>
        <p:spPr>
          <a:xfrm>
            <a:off x="10126143" y="274825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8" name="CRAB Rocket Picture 74">
            <a:extLst>
              <a:ext uri="{FF2B5EF4-FFF2-40B4-BE49-F238E27FC236}">
                <a16:creationId xmlns:a16="http://schemas.microsoft.com/office/drawing/2014/main" id="{DB0BE3D2-4C29-44AF-9163-CC99B6358E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579" y="354186"/>
            <a:ext cx="1346655" cy="1290436"/>
          </a:xfrm>
          <a:prstGeom prst="rect">
            <a:avLst/>
          </a:prstGeom>
        </p:spPr>
      </p:pic>
      <p:sp>
        <p:nvSpPr>
          <p:cNvPr id="19" name="CRABCover Rocket Rectangle: Rounded Corners 3">
            <a:extLst>
              <a:ext uri="{FF2B5EF4-FFF2-40B4-BE49-F238E27FC236}">
                <a16:creationId xmlns:a16="http://schemas.microsoft.com/office/drawing/2014/main" id="{D595F4AF-F9C6-4154-B01A-23B0C716F6AA}"/>
              </a:ext>
            </a:extLst>
          </p:cNvPr>
          <p:cNvSpPr>
            <a:spLocks noChangeAspect="1"/>
          </p:cNvSpPr>
          <p:nvPr/>
        </p:nvSpPr>
        <p:spPr>
          <a:xfrm>
            <a:off x="4436963" y="234738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20" name="CRAB 2 Rocket Picture 74">
            <a:extLst>
              <a:ext uri="{FF2B5EF4-FFF2-40B4-BE49-F238E27FC236}">
                <a16:creationId xmlns:a16="http://schemas.microsoft.com/office/drawing/2014/main" id="{7827EDD1-61CF-47BA-BA75-ADB50179D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257" y="443245"/>
            <a:ext cx="1346655" cy="1290436"/>
          </a:xfrm>
          <a:prstGeom prst="rect">
            <a:avLst/>
          </a:prstGeom>
        </p:spPr>
      </p:pic>
      <p:sp>
        <p:nvSpPr>
          <p:cNvPr id="21" name="CRAB 2 Cover Rocket Rectangle: Rounded Corners 3">
            <a:extLst>
              <a:ext uri="{FF2B5EF4-FFF2-40B4-BE49-F238E27FC236}">
                <a16:creationId xmlns:a16="http://schemas.microsoft.com/office/drawing/2014/main" id="{7429578C-DF35-41B2-A599-56FD636BA4AA}"/>
              </a:ext>
            </a:extLst>
          </p:cNvPr>
          <p:cNvSpPr>
            <a:spLocks noChangeAspect="1"/>
          </p:cNvSpPr>
          <p:nvPr/>
        </p:nvSpPr>
        <p:spPr>
          <a:xfrm>
            <a:off x="8245611" y="284905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22" name="Crab big cover Rectangle: Rounded Corners 2">
            <a:extLst>
              <a:ext uri="{FF2B5EF4-FFF2-40B4-BE49-F238E27FC236}">
                <a16:creationId xmlns:a16="http://schemas.microsoft.com/office/drawing/2014/main" id="{821818F2-680B-45D2-B556-2168F9995131}"/>
              </a:ext>
            </a:extLst>
          </p:cNvPr>
          <p:cNvSpPr>
            <a:spLocks noChangeAspect="1"/>
          </p:cNvSpPr>
          <p:nvPr/>
        </p:nvSpPr>
        <p:spPr>
          <a:xfrm>
            <a:off x="4437933" y="232194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23" name="2 Crab big coverRectangle: Rounded Corners 15">
            <a:extLst>
              <a:ext uri="{FF2B5EF4-FFF2-40B4-BE49-F238E27FC236}">
                <a16:creationId xmlns:a16="http://schemas.microsoft.com/office/drawing/2014/main" id="{5B8BFCE7-71AC-4CC5-97E2-6BA4A204B869}"/>
              </a:ext>
            </a:extLst>
          </p:cNvPr>
          <p:cNvSpPr>
            <a:spLocks noChangeAspect="1"/>
          </p:cNvSpPr>
          <p:nvPr/>
        </p:nvSpPr>
        <p:spPr>
          <a:xfrm>
            <a:off x="8245611" y="284904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24" name="CRAB Blue Rocket Rectangle: Rounded Corners 7">
            <a:extLst>
              <a:ext uri="{FF2B5EF4-FFF2-40B4-BE49-F238E27FC236}">
                <a16:creationId xmlns:a16="http://schemas.microsoft.com/office/drawing/2014/main" id="{57D61163-C4FF-43D3-AEF1-D9129746F667}"/>
              </a:ext>
            </a:extLst>
          </p:cNvPr>
          <p:cNvSpPr>
            <a:spLocks noChangeAspect="1"/>
          </p:cNvSpPr>
          <p:nvPr/>
        </p:nvSpPr>
        <p:spPr>
          <a:xfrm>
            <a:off x="4410563" y="23219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25" name="CRAB 2 Blue Rocket Rectangle: Rounded Corners 7">
            <a:extLst>
              <a:ext uri="{FF2B5EF4-FFF2-40B4-BE49-F238E27FC236}">
                <a16:creationId xmlns:a16="http://schemas.microsoft.com/office/drawing/2014/main" id="{E7DF8ACA-176E-4A7D-A928-6CF7AD881E34}"/>
              </a:ext>
            </a:extLst>
          </p:cNvPr>
          <p:cNvSpPr>
            <a:spLocks noChangeAspect="1"/>
          </p:cNvSpPr>
          <p:nvPr/>
        </p:nvSpPr>
        <p:spPr>
          <a:xfrm>
            <a:off x="8218240" y="27555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26" name="CRAB Rocket Picture 74">
            <a:extLst>
              <a:ext uri="{FF2B5EF4-FFF2-40B4-BE49-F238E27FC236}">
                <a16:creationId xmlns:a16="http://schemas.microsoft.com/office/drawing/2014/main" id="{4A368015-8FE4-41EF-8DA9-7D1BB98D6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926" y="332101"/>
            <a:ext cx="1346655" cy="1290436"/>
          </a:xfrm>
          <a:prstGeom prst="rect">
            <a:avLst/>
          </a:prstGeom>
        </p:spPr>
      </p:pic>
      <p:sp>
        <p:nvSpPr>
          <p:cNvPr id="27" name="CRABCover Rocket Rectangle: Rounded Corners 3">
            <a:extLst>
              <a:ext uri="{FF2B5EF4-FFF2-40B4-BE49-F238E27FC236}">
                <a16:creationId xmlns:a16="http://schemas.microsoft.com/office/drawing/2014/main" id="{9661DE63-2D21-4014-AEB6-FEA537BE391B}"/>
              </a:ext>
            </a:extLst>
          </p:cNvPr>
          <p:cNvSpPr>
            <a:spLocks noChangeAspect="1"/>
          </p:cNvSpPr>
          <p:nvPr/>
        </p:nvSpPr>
        <p:spPr>
          <a:xfrm>
            <a:off x="6329310" y="212653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28" name="CRAB 2 Rocket Picture 74">
            <a:extLst>
              <a:ext uri="{FF2B5EF4-FFF2-40B4-BE49-F238E27FC236}">
                <a16:creationId xmlns:a16="http://schemas.microsoft.com/office/drawing/2014/main" id="{F32977EA-8D8D-449E-B143-5C21CA650A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3998" y="5445185"/>
            <a:ext cx="1346655" cy="1290436"/>
          </a:xfrm>
          <a:prstGeom prst="rect">
            <a:avLst/>
          </a:prstGeom>
        </p:spPr>
      </p:pic>
      <p:sp>
        <p:nvSpPr>
          <p:cNvPr id="29" name="CRAB 2 Cover Rocket Rectangle: Rounded Corners 3">
            <a:extLst>
              <a:ext uri="{FF2B5EF4-FFF2-40B4-BE49-F238E27FC236}">
                <a16:creationId xmlns:a16="http://schemas.microsoft.com/office/drawing/2014/main" id="{E5B3C1BE-5BA0-40CA-B46A-01F24DADDCDD}"/>
              </a:ext>
            </a:extLst>
          </p:cNvPr>
          <p:cNvSpPr>
            <a:spLocks noChangeAspect="1"/>
          </p:cNvSpPr>
          <p:nvPr/>
        </p:nvSpPr>
        <p:spPr>
          <a:xfrm>
            <a:off x="10216352" y="5286845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0" name="Crab big cover Rectangle: Rounded Corners 2">
            <a:extLst>
              <a:ext uri="{FF2B5EF4-FFF2-40B4-BE49-F238E27FC236}">
                <a16:creationId xmlns:a16="http://schemas.microsoft.com/office/drawing/2014/main" id="{DC25E7FD-B6FD-47F8-A375-8157E4D9C280}"/>
              </a:ext>
            </a:extLst>
          </p:cNvPr>
          <p:cNvSpPr>
            <a:spLocks noChangeAspect="1"/>
          </p:cNvSpPr>
          <p:nvPr/>
        </p:nvSpPr>
        <p:spPr>
          <a:xfrm>
            <a:off x="6330280" y="210109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31" name="2 Crab big coverRectangle: Rounded Corners 15">
            <a:extLst>
              <a:ext uri="{FF2B5EF4-FFF2-40B4-BE49-F238E27FC236}">
                <a16:creationId xmlns:a16="http://schemas.microsoft.com/office/drawing/2014/main" id="{E511B7E1-5734-4E3D-9895-D33175F7E8AE}"/>
              </a:ext>
            </a:extLst>
          </p:cNvPr>
          <p:cNvSpPr>
            <a:spLocks noChangeAspect="1"/>
          </p:cNvSpPr>
          <p:nvPr/>
        </p:nvSpPr>
        <p:spPr>
          <a:xfrm>
            <a:off x="10216352" y="5286844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2" name="CRAB Blue Rocket Rectangle: Rounded Corners 7">
            <a:extLst>
              <a:ext uri="{FF2B5EF4-FFF2-40B4-BE49-F238E27FC236}">
                <a16:creationId xmlns:a16="http://schemas.microsoft.com/office/drawing/2014/main" id="{AB505FE6-2330-45EC-BCF6-82A301E7CA8D}"/>
              </a:ext>
            </a:extLst>
          </p:cNvPr>
          <p:cNvSpPr>
            <a:spLocks noChangeAspect="1"/>
          </p:cNvSpPr>
          <p:nvPr/>
        </p:nvSpPr>
        <p:spPr>
          <a:xfrm>
            <a:off x="6302910" y="21010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33" name="CRAB 2 Blue Rocket Rectangle: Rounded Corners 7">
            <a:extLst>
              <a:ext uri="{FF2B5EF4-FFF2-40B4-BE49-F238E27FC236}">
                <a16:creationId xmlns:a16="http://schemas.microsoft.com/office/drawing/2014/main" id="{41EBF6B1-69FA-4430-A0DD-978A37ACDCF4}"/>
              </a:ext>
            </a:extLst>
          </p:cNvPr>
          <p:cNvSpPr>
            <a:spLocks noChangeAspect="1"/>
          </p:cNvSpPr>
          <p:nvPr/>
        </p:nvSpPr>
        <p:spPr>
          <a:xfrm>
            <a:off x="10188982" y="527749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34" name="CRAB Rocket Picture 74">
            <a:extLst>
              <a:ext uri="{FF2B5EF4-FFF2-40B4-BE49-F238E27FC236}">
                <a16:creationId xmlns:a16="http://schemas.microsoft.com/office/drawing/2014/main" id="{715B81A2-698F-4E6C-BC98-2E1875B7FC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927" y="1982517"/>
            <a:ext cx="1346655" cy="1290436"/>
          </a:xfrm>
          <a:prstGeom prst="rect">
            <a:avLst/>
          </a:prstGeom>
        </p:spPr>
      </p:pic>
      <p:sp>
        <p:nvSpPr>
          <p:cNvPr id="35" name="CRABCover Rocket Rectangle: Rounded Corners 3">
            <a:extLst>
              <a:ext uri="{FF2B5EF4-FFF2-40B4-BE49-F238E27FC236}">
                <a16:creationId xmlns:a16="http://schemas.microsoft.com/office/drawing/2014/main" id="{C67957F7-F7AD-4FD5-8E3C-E259990C3C30}"/>
              </a:ext>
            </a:extLst>
          </p:cNvPr>
          <p:cNvSpPr>
            <a:spLocks noChangeAspect="1"/>
          </p:cNvSpPr>
          <p:nvPr/>
        </p:nvSpPr>
        <p:spPr>
          <a:xfrm>
            <a:off x="400311" y="1863069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36" name="CRAB 2 Rocket Picture 74">
            <a:extLst>
              <a:ext uri="{FF2B5EF4-FFF2-40B4-BE49-F238E27FC236}">
                <a16:creationId xmlns:a16="http://schemas.microsoft.com/office/drawing/2014/main" id="{CC91CB43-4592-4467-8406-C5C60F5D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63" y="5404214"/>
            <a:ext cx="1346655" cy="1290436"/>
          </a:xfrm>
          <a:prstGeom prst="rect">
            <a:avLst/>
          </a:prstGeom>
        </p:spPr>
      </p:pic>
      <p:sp>
        <p:nvSpPr>
          <p:cNvPr id="37" name="CRAB 2 Cover Rocket Rectangle: Rounded Corners 3">
            <a:extLst>
              <a:ext uri="{FF2B5EF4-FFF2-40B4-BE49-F238E27FC236}">
                <a16:creationId xmlns:a16="http://schemas.microsoft.com/office/drawing/2014/main" id="{6ACEC265-E77F-4145-A862-526F97027B57}"/>
              </a:ext>
            </a:extLst>
          </p:cNvPr>
          <p:cNvSpPr>
            <a:spLocks noChangeAspect="1"/>
          </p:cNvSpPr>
          <p:nvPr/>
        </p:nvSpPr>
        <p:spPr>
          <a:xfrm>
            <a:off x="375717" y="5245874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8" name="Crab big cover Rectangle: Rounded Corners 2">
            <a:extLst>
              <a:ext uri="{FF2B5EF4-FFF2-40B4-BE49-F238E27FC236}">
                <a16:creationId xmlns:a16="http://schemas.microsoft.com/office/drawing/2014/main" id="{D3EE1FED-F8FD-47B4-A048-FF46DD2A6B9A}"/>
              </a:ext>
            </a:extLst>
          </p:cNvPr>
          <p:cNvSpPr>
            <a:spLocks noChangeAspect="1"/>
          </p:cNvSpPr>
          <p:nvPr/>
        </p:nvSpPr>
        <p:spPr>
          <a:xfrm>
            <a:off x="401281" y="1860525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39" name="2 Crab big coverRectangle: Rounded Corners 15">
            <a:extLst>
              <a:ext uri="{FF2B5EF4-FFF2-40B4-BE49-F238E27FC236}">
                <a16:creationId xmlns:a16="http://schemas.microsoft.com/office/drawing/2014/main" id="{2A35EE1A-31C7-4E82-AEE2-88C240E89C86}"/>
              </a:ext>
            </a:extLst>
          </p:cNvPr>
          <p:cNvSpPr>
            <a:spLocks noChangeAspect="1"/>
          </p:cNvSpPr>
          <p:nvPr/>
        </p:nvSpPr>
        <p:spPr>
          <a:xfrm>
            <a:off x="375717" y="524587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0" name="CRAB Blue Rocket Rectangle: Rounded Corners 7">
            <a:extLst>
              <a:ext uri="{FF2B5EF4-FFF2-40B4-BE49-F238E27FC236}">
                <a16:creationId xmlns:a16="http://schemas.microsoft.com/office/drawing/2014/main" id="{556DFE74-FC1B-43CD-958E-96E4EDDDE346}"/>
              </a:ext>
            </a:extLst>
          </p:cNvPr>
          <p:cNvSpPr>
            <a:spLocks noChangeAspect="1"/>
          </p:cNvSpPr>
          <p:nvPr/>
        </p:nvSpPr>
        <p:spPr>
          <a:xfrm>
            <a:off x="373911" y="1860525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41" name="CRAB 2 Blue Rocket Rectangle: Rounded Corners 7">
            <a:extLst>
              <a:ext uri="{FF2B5EF4-FFF2-40B4-BE49-F238E27FC236}">
                <a16:creationId xmlns:a16="http://schemas.microsoft.com/office/drawing/2014/main" id="{8D38C613-47A3-4DF7-9CBA-535290940AF1}"/>
              </a:ext>
            </a:extLst>
          </p:cNvPr>
          <p:cNvSpPr>
            <a:spLocks noChangeAspect="1"/>
          </p:cNvSpPr>
          <p:nvPr/>
        </p:nvSpPr>
        <p:spPr>
          <a:xfrm>
            <a:off x="348347" y="523652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42" name="CRAB Rocket Picture 74">
            <a:extLst>
              <a:ext uri="{FF2B5EF4-FFF2-40B4-BE49-F238E27FC236}">
                <a16:creationId xmlns:a16="http://schemas.microsoft.com/office/drawing/2014/main" id="{F1EA6287-B5A4-47BC-B964-B1EE6B643C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598" y="2112825"/>
            <a:ext cx="1346655" cy="1290436"/>
          </a:xfrm>
          <a:prstGeom prst="rect">
            <a:avLst/>
          </a:prstGeom>
        </p:spPr>
      </p:pic>
      <p:sp>
        <p:nvSpPr>
          <p:cNvPr id="43" name="CRABCover Rocket Rectangle: Rounded Corners 3">
            <a:extLst>
              <a:ext uri="{FF2B5EF4-FFF2-40B4-BE49-F238E27FC236}">
                <a16:creationId xmlns:a16="http://schemas.microsoft.com/office/drawing/2014/main" id="{9AE6D9C4-5B8A-44ED-8CF1-890D535917F2}"/>
              </a:ext>
            </a:extLst>
          </p:cNvPr>
          <p:cNvSpPr>
            <a:spLocks noChangeAspect="1"/>
          </p:cNvSpPr>
          <p:nvPr/>
        </p:nvSpPr>
        <p:spPr>
          <a:xfrm>
            <a:off x="10188982" y="1993377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44" name="CRAB 2 Rocket Picture 74">
            <a:extLst>
              <a:ext uri="{FF2B5EF4-FFF2-40B4-BE49-F238E27FC236}">
                <a16:creationId xmlns:a16="http://schemas.microsoft.com/office/drawing/2014/main" id="{B01F5B83-7C4E-4551-B470-5C3624A873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533" y="2149173"/>
            <a:ext cx="1346655" cy="1290436"/>
          </a:xfrm>
          <a:prstGeom prst="rect">
            <a:avLst/>
          </a:prstGeom>
        </p:spPr>
      </p:pic>
      <p:sp>
        <p:nvSpPr>
          <p:cNvPr id="45" name="CRAB 2 Cover Rocket Rectangle: Rounded Corners 3">
            <a:extLst>
              <a:ext uri="{FF2B5EF4-FFF2-40B4-BE49-F238E27FC236}">
                <a16:creationId xmlns:a16="http://schemas.microsoft.com/office/drawing/2014/main" id="{E868ABF3-B568-4533-891D-843CC8859ED9}"/>
              </a:ext>
            </a:extLst>
          </p:cNvPr>
          <p:cNvSpPr>
            <a:spLocks noChangeAspect="1"/>
          </p:cNvSpPr>
          <p:nvPr/>
        </p:nvSpPr>
        <p:spPr>
          <a:xfrm>
            <a:off x="6344887" y="1990833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6" name="Crab big cover Rectangle: Rounded Corners 2">
            <a:extLst>
              <a:ext uri="{FF2B5EF4-FFF2-40B4-BE49-F238E27FC236}">
                <a16:creationId xmlns:a16="http://schemas.microsoft.com/office/drawing/2014/main" id="{33EC8325-F1DB-44B8-8133-9540BA3A4BF1}"/>
              </a:ext>
            </a:extLst>
          </p:cNvPr>
          <p:cNvSpPr>
            <a:spLocks noChangeAspect="1"/>
          </p:cNvSpPr>
          <p:nvPr/>
        </p:nvSpPr>
        <p:spPr>
          <a:xfrm>
            <a:off x="10189952" y="1990833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47" name="2 Crab big coverRectangle: Rounded Corners 15">
            <a:extLst>
              <a:ext uri="{FF2B5EF4-FFF2-40B4-BE49-F238E27FC236}">
                <a16:creationId xmlns:a16="http://schemas.microsoft.com/office/drawing/2014/main" id="{A32B43AF-783D-4615-8D7A-F4957FF12602}"/>
              </a:ext>
            </a:extLst>
          </p:cNvPr>
          <p:cNvSpPr>
            <a:spLocks noChangeAspect="1"/>
          </p:cNvSpPr>
          <p:nvPr/>
        </p:nvSpPr>
        <p:spPr>
          <a:xfrm>
            <a:off x="6344887" y="199083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8" name="CRAB Blue Rocket Rectangle: Rounded Corners 7">
            <a:extLst>
              <a:ext uri="{FF2B5EF4-FFF2-40B4-BE49-F238E27FC236}">
                <a16:creationId xmlns:a16="http://schemas.microsoft.com/office/drawing/2014/main" id="{BA05E470-9339-4726-9F02-283193914723}"/>
              </a:ext>
            </a:extLst>
          </p:cNvPr>
          <p:cNvSpPr>
            <a:spLocks noChangeAspect="1"/>
          </p:cNvSpPr>
          <p:nvPr/>
        </p:nvSpPr>
        <p:spPr>
          <a:xfrm>
            <a:off x="10162582" y="199083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49" name="CRAB 2 Blue Rocket Rectangle: Rounded Corners 7">
            <a:extLst>
              <a:ext uri="{FF2B5EF4-FFF2-40B4-BE49-F238E27FC236}">
                <a16:creationId xmlns:a16="http://schemas.microsoft.com/office/drawing/2014/main" id="{AC9722EF-6389-40FE-BBAE-BDE363295E20}"/>
              </a:ext>
            </a:extLst>
          </p:cNvPr>
          <p:cNvSpPr>
            <a:spLocks noChangeAspect="1"/>
          </p:cNvSpPr>
          <p:nvPr/>
        </p:nvSpPr>
        <p:spPr>
          <a:xfrm>
            <a:off x="6317516" y="1981482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0" name="CRAB Rocket Picture 74">
            <a:extLst>
              <a:ext uri="{FF2B5EF4-FFF2-40B4-BE49-F238E27FC236}">
                <a16:creationId xmlns:a16="http://schemas.microsoft.com/office/drawing/2014/main" id="{3CE6689C-8AE3-4083-A117-728947B376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742" y="2197577"/>
            <a:ext cx="1346655" cy="1290436"/>
          </a:xfrm>
          <a:prstGeom prst="rect">
            <a:avLst/>
          </a:prstGeom>
        </p:spPr>
      </p:pic>
      <p:sp>
        <p:nvSpPr>
          <p:cNvPr id="51" name="CRABCover Rocket Rectangle: Rounded Corners 3">
            <a:extLst>
              <a:ext uri="{FF2B5EF4-FFF2-40B4-BE49-F238E27FC236}">
                <a16:creationId xmlns:a16="http://schemas.microsoft.com/office/drawing/2014/main" id="{BB195623-CA9C-4E6C-8F89-B049F819A151}"/>
              </a:ext>
            </a:extLst>
          </p:cNvPr>
          <p:cNvSpPr>
            <a:spLocks noChangeAspect="1"/>
          </p:cNvSpPr>
          <p:nvPr/>
        </p:nvSpPr>
        <p:spPr>
          <a:xfrm>
            <a:off x="8283126" y="2078129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52" name="CRAB 2 Rocket Picture 74">
            <a:extLst>
              <a:ext uri="{FF2B5EF4-FFF2-40B4-BE49-F238E27FC236}">
                <a16:creationId xmlns:a16="http://schemas.microsoft.com/office/drawing/2014/main" id="{00929886-CA1D-428B-9B50-0061A6D8D1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1647" y="3715047"/>
            <a:ext cx="1346655" cy="1290436"/>
          </a:xfrm>
          <a:prstGeom prst="rect">
            <a:avLst/>
          </a:prstGeom>
        </p:spPr>
      </p:pic>
      <p:sp>
        <p:nvSpPr>
          <p:cNvPr id="53" name="CRAB 2 Cover Rocket Rectangle: Rounded Corners 3">
            <a:extLst>
              <a:ext uri="{FF2B5EF4-FFF2-40B4-BE49-F238E27FC236}">
                <a16:creationId xmlns:a16="http://schemas.microsoft.com/office/drawing/2014/main" id="{CAA8D264-D69B-4699-A5D3-506CB21A06FF}"/>
              </a:ext>
            </a:extLst>
          </p:cNvPr>
          <p:cNvSpPr>
            <a:spLocks noChangeAspect="1"/>
          </p:cNvSpPr>
          <p:nvPr/>
        </p:nvSpPr>
        <p:spPr>
          <a:xfrm>
            <a:off x="10174001" y="3556708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4" name="Crab big cover Rectangle: Rounded Corners 2">
            <a:extLst>
              <a:ext uri="{FF2B5EF4-FFF2-40B4-BE49-F238E27FC236}">
                <a16:creationId xmlns:a16="http://schemas.microsoft.com/office/drawing/2014/main" id="{3AFD44C7-41DF-4479-BC78-EC224333EFE7}"/>
              </a:ext>
            </a:extLst>
          </p:cNvPr>
          <p:cNvSpPr>
            <a:spLocks noChangeAspect="1"/>
          </p:cNvSpPr>
          <p:nvPr/>
        </p:nvSpPr>
        <p:spPr>
          <a:xfrm>
            <a:off x="8284096" y="2075585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55" name="2 Crab big coverRectangle: Rounded Corners 15">
            <a:extLst>
              <a:ext uri="{FF2B5EF4-FFF2-40B4-BE49-F238E27FC236}">
                <a16:creationId xmlns:a16="http://schemas.microsoft.com/office/drawing/2014/main" id="{73FBAEB2-1C4A-4FBB-B10B-28D7EF8E6324}"/>
              </a:ext>
            </a:extLst>
          </p:cNvPr>
          <p:cNvSpPr>
            <a:spLocks noChangeAspect="1"/>
          </p:cNvSpPr>
          <p:nvPr/>
        </p:nvSpPr>
        <p:spPr>
          <a:xfrm>
            <a:off x="10174001" y="3556707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6" name="CRAB Blue Rocket Rectangle: Rounded Corners 7">
            <a:extLst>
              <a:ext uri="{FF2B5EF4-FFF2-40B4-BE49-F238E27FC236}">
                <a16:creationId xmlns:a16="http://schemas.microsoft.com/office/drawing/2014/main" id="{A8B41CBE-791C-48D7-9EA4-3810A7D66F79}"/>
              </a:ext>
            </a:extLst>
          </p:cNvPr>
          <p:cNvSpPr>
            <a:spLocks noChangeAspect="1"/>
          </p:cNvSpPr>
          <p:nvPr/>
        </p:nvSpPr>
        <p:spPr>
          <a:xfrm>
            <a:off x="8212032" y="2021282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57" name="CRAB 2 Blue Rocket Rectangle: Rounded Corners 7">
            <a:extLst>
              <a:ext uri="{FF2B5EF4-FFF2-40B4-BE49-F238E27FC236}">
                <a16:creationId xmlns:a16="http://schemas.microsoft.com/office/drawing/2014/main" id="{5C842D4C-B79F-4A6C-A4CE-CB05733B601F}"/>
              </a:ext>
            </a:extLst>
          </p:cNvPr>
          <p:cNvSpPr>
            <a:spLocks noChangeAspect="1"/>
          </p:cNvSpPr>
          <p:nvPr/>
        </p:nvSpPr>
        <p:spPr>
          <a:xfrm>
            <a:off x="10174002" y="3647966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8" name="CRAB Rocket Picture 74">
            <a:extLst>
              <a:ext uri="{FF2B5EF4-FFF2-40B4-BE49-F238E27FC236}">
                <a16:creationId xmlns:a16="http://schemas.microsoft.com/office/drawing/2014/main" id="{285CDF7B-D41D-4281-A2C4-66005AC545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4542" y="5399486"/>
            <a:ext cx="1346655" cy="1290436"/>
          </a:xfrm>
          <a:prstGeom prst="rect">
            <a:avLst/>
          </a:prstGeom>
        </p:spPr>
      </p:pic>
      <p:sp>
        <p:nvSpPr>
          <p:cNvPr id="59" name="CRABCover Rocket Rectangle: Rounded Corners 3">
            <a:extLst>
              <a:ext uri="{FF2B5EF4-FFF2-40B4-BE49-F238E27FC236}">
                <a16:creationId xmlns:a16="http://schemas.microsoft.com/office/drawing/2014/main" id="{6BDF9E1A-3BA8-4ADC-95AE-F2267EBCD93D}"/>
              </a:ext>
            </a:extLst>
          </p:cNvPr>
          <p:cNvSpPr>
            <a:spLocks noChangeAspect="1"/>
          </p:cNvSpPr>
          <p:nvPr/>
        </p:nvSpPr>
        <p:spPr>
          <a:xfrm>
            <a:off x="8335926" y="5280038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0" name="CRAB 2 Rocket Picture 74">
            <a:extLst>
              <a:ext uri="{FF2B5EF4-FFF2-40B4-BE49-F238E27FC236}">
                <a16:creationId xmlns:a16="http://schemas.microsoft.com/office/drawing/2014/main" id="{0730710F-8148-41AB-85CB-C7D29615E2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2725" y="5413462"/>
            <a:ext cx="1346655" cy="1290436"/>
          </a:xfrm>
          <a:prstGeom prst="rect">
            <a:avLst/>
          </a:prstGeom>
        </p:spPr>
      </p:pic>
      <p:sp>
        <p:nvSpPr>
          <p:cNvPr id="61" name="CRAB 2 Cover Rocket Rectangle: Rounded Corners 3">
            <a:extLst>
              <a:ext uri="{FF2B5EF4-FFF2-40B4-BE49-F238E27FC236}">
                <a16:creationId xmlns:a16="http://schemas.microsoft.com/office/drawing/2014/main" id="{110C91F3-39F7-4D36-8C80-7362A2CE386E}"/>
              </a:ext>
            </a:extLst>
          </p:cNvPr>
          <p:cNvSpPr>
            <a:spLocks noChangeAspect="1"/>
          </p:cNvSpPr>
          <p:nvPr/>
        </p:nvSpPr>
        <p:spPr>
          <a:xfrm>
            <a:off x="2425079" y="5255122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2" name="Crab big cover Rectangle: Rounded Corners 2">
            <a:extLst>
              <a:ext uri="{FF2B5EF4-FFF2-40B4-BE49-F238E27FC236}">
                <a16:creationId xmlns:a16="http://schemas.microsoft.com/office/drawing/2014/main" id="{F3FC1DE7-D495-46F8-AEF8-8DE10DD99A0B}"/>
              </a:ext>
            </a:extLst>
          </p:cNvPr>
          <p:cNvSpPr>
            <a:spLocks noChangeAspect="1"/>
          </p:cNvSpPr>
          <p:nvPr/>
        </p:nvSpPr>
        <p:spPr>
          <a:xfrm>
            <a:off x="8336896" y="5277494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63" name="2 Crab big coverRectangle: Rounded Corners 15">
            <a:extLst>
              <a:ext uri="{FF2B5EF4-FFF2-40B4-BE49-F238E27FC236}">
                <a16:creationId xmlns:a16="http://schemas.microsoft.com/office/drawing/2014/main" id="{3083FD92-6263-4B31-9330-EAAC285CCDC8}"/>
              </a:ext>
            </a:extLst>
          </p:cNvPr>
          <p:cNvSpPr>
            <a:spLocks noChangeAspect="1"/>
          </p:cNvSpPr>
          <p:nvPr/>
        </p:nvSpPr>
        <p:spPr>
          <a:xfrm>
            <a:off x="2425079" y="5255121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4" name="CRAB Blue Rocket Rectangle: Rounded Corners 7">
            <a:extLst>
              <a:ext uri="{FF2B5EF4-FFF2-40B4-BE49-F238E27FC236}">
                <a16:creationId xmlns:a16="http://schemas.microsoft.com/office/drawing/2014/main" id="{1F665EBF-DE52-4384-838D-4A31569765C0}"/>
              </a:ext>
            </a:extLst>
          </p:cNvPr>
          <p:cNvSpPr>
            <a:spLocks noChangeAspect="1"/>
          </p:cNvSpPr>
          <p:nvPr/>
        </p:nvSpPr>
        <p:spPr>
          <a:xfrm>
            <a:off x="8309526" y="527749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65" name="CRAB 2 Blue Rocket Rectangle: Rounded Corners 7">
            <a:extLst>
              <a:ext uri="{FF2B5EF4-FFF2-40B4-BE49-F238E27FC236}">
                <a16:creationId xmlns:a16="http://schemas.microsoft.com/office/drawing/2014/main" id="{EA1B70C0-9D48-4011-B0BE-64927EE8477B}"/>
              </a:ext>
            </a:extLst>
          </p:cNvPr>
          <p:cNvSpPr>
            <a:spLocks noChangeAspect="1"/>
          </p:cNvSpPr>
          <p:nvPr/>
        </p:nvSpPr>
        <p:spPr>
          <a:xfrm>
            <a:off x="2397708" y="5245772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66" name="CRAB Rocket Picture 74">
            <a:extLst>
              <a:ext uri="{FF2B5EF4-FFF2-40B4-BE49-F238E27FC236}">
                <a16:creationId xmlns:a16="http://schemas.microsoft.com/office/drawing/2014/main" id="{87CB6B91-BB95-47EE-9F5F-2472D8E748A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6409" y="5369859"/>
            <a:ext cx="1346655" cy="1290436"/>
          </a:xfrm>
          <a:prstGeom prst="rect">
            <a:avLst/>
          </a:prstGeom>
        </p:spPr>
      </p:pic>
      <p:sp>
        <p:nvSpPr>
          <p:cNvPr id="67" name="CRABCover Rocket Rectangle: Rounded Corners 3">
            <a:extLst>
              <a:ext uri="{FF2B5EF4-FFF2-40B4-BE49-F238E27FC236}">
                <a16:creationId xmlns:a16="http://schemas.microsoft.com/office/drawing/2014/main" id="{FC162D86-38CD-4955-BBCD-E15A4187A4F8}"/>
              </a:ext>
            </a:extLst>
          </p:cNvPr>
          <p:cNvSpPr>
            <a:spLocks noChangeAspect="1"/>
          </p:cNvSpPr>
          <p:nvPr/>
        </p:nvSpPr>
        <p:spPr>
          <a:xfrm>
            <a:off x="6387793" y="5250412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8" name="CRAB 2 Rocket Picture 74">
            <a:extLst>
              <a:ext uri="{FF2B5EF4-FFF2-40B4-BE49-F238E27FC236}">
                <a16:creationId xmlns:a16="http://schemas.microsoft.com/office/drawing/2014/main" id="{4D28B7B2-6640-483A-A067-842D89460E5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154" y="3803889"/>
            <a:ext cx="1346655" cy="1290436"/>
          </a:xfrm>
          <a:prstGeom prst="rect">
            <a:avLst/>
          </a:prstGeom>
        </p:spPr>
      </p:pic>
      <p:sp>
        <p:nvSpPr>
          <p:cNvPr id="69" name="CRAB 2 Cover Rocket Rectangle: Rounded Corners 3">
            <a:extLst>
              <a:ext uri="{FF2B5EF4-FFF2-40B4-BE49-F238E27FC236}">
                <a16:creationId xmlns:a16="http://schemas.microsoft.com/office/drawing/2014/main" id="{6216155C-77BF-41AE-99B2-E064D8151009}"/>
              </a:ext>
            </a:extLst>
          </p:cNvPr>
          <p:cNvSpPr>
            <a:spLocks noChangeAspect="1"/>
          </p:cNvSpPr>
          <p:nvPr/>
        </p:nvSpPr>
        <p:spPr>
          <a:xfrm>
            <a:off x="2415508" y="3645549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0" name="Crab big cover Rectangle: Rounded Corners 2">
            <a:extLst>
              <a:ext uri="{FF2B5EF4-FFF2-40B4-BE49-F238E27FC236}">
                <a16:creationId xmlns:a16="http://schemas.microsoft.com/office/drawing/2014/main" id="{171AFC06-FCAC-467F-BBE2-EF1A4701FC0B}"/>
              </a:ext>
            </a:extLst>
          </p:cNvPr>
          <p:cNvSpPr>
            <a:spLocks noChangeAspect="1"/>
          </p:cNvSpPr>
          <p:nvPr/>
        </p:nvSpPr>
        <p:spPr>
          <a:xfrm>
            <a:off x="6388763" y="5247868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1" name="2 Crab big coverRectangle: Rounded Corners 15">
            <a:extLst>
              <a:ext uri="{FF2B5EF4-FFF2-40B4-BE49-F238E27FC236}">
                <a16:creationId xmlns:a16="http://schemas.microsoft.com/office/drawing/2014/main" id="{6B4F3B50-577F-4950-A286-55A74F2F6D1F}"/>
              </a:ext>
            </a:extLst>
          </p:cNvPr>
          <p:cNvSpPr>
            <a:spLocks noChangeAspect="1"/>
          </p:cNvSpPr>
          <p:nvPr/>
        </p:nvSpPr>
        <p:spPr>
          <a:xfrm>
            <a:off x="2415508" y="3645548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2" name="CRAB Blue Rocket Rectangle: Rounded Corners 7">
            <a:extLst>
              <a:ext uri="{FF2B5EF4-FFF2-40B4-BE49-F238E27FC236}">
                <a16:creationId xmlns:a16="http://schemas.microsoft.com/office/drawing/2014/main" id="{28650EBD-8EC5-4344-A3BF-73F12C19AA3B}"/>
              </a:ext>
            </a:extLst>
          </p:cNvPr>
          <p:cNvSpPr>
            <a:spLocks noChangeAspect="1"/>
          </p:cNvSpPr>
          <p:nvPr/>
        </p:nvSpPr>
        <p:spPr>
          <a:xfrm>
            <a:off x="6361392" y="526763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73" name="CRAB 2 Blue Rocket Rectangle: Rounded Corners 7">
            <a:extLst>
              <a:ext uri="{FF2B5EF4-FFF2-40B4-BE49-F238E27FC236}">
                <a16:creationId xmlns:a16="http://schemas.microsoft.com/office/drawing/2014/main" id="{111E7301-197B-49A9-A87E-EEA6DE38FF1C}"/>
              </a:ext>
            </a:extLst>
          </p:cNvPr>
          <p:cNvSpPr>
            <a:spLocks noChangeAspect="1"/>
          </p:cNvSpPr>
          <p:nvPr/>
        </p:nvSpPr>
        <p:spPr>
          <a:xfrm>
            <a:off x="2388138" y="363619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74" name="CRAB Rocket Picture 74">
            <a:extLst>
              <a:ext uri="{FF2B5EF4-FFF2-40B4-BE49-F238E27FC236}">
                <a16:creationId xmlns:a16="http://schemas.microsoft.com/office/drawing/2014/main" id="{0DFE3EF3-3B81-405F-AA1C-F81AD5B44D9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742" y="3798093"/>
            <a:ext cx="1346655" cy="1290436"/>
          </a:xfrm>
          <a:prstGeom prst="rect">
            <a:avLst/>
          </a:prstGeom>
        </p:spPr>
      </p:pic>
      <p:sp>
        <p:nvSpPr>
          <p:cNvPr id="75" name="CRABCover Rocket Rectangle: Rounded Corners 3">
            <a:extLst>
              <a:ext uri="{FF2B5EF4-FFF2-40B4-BE49-F238E27FC236}">
                <a16:creationId xmlns:a16="http://schemas.microsoft.com/office/drawing/2014/main" id="{797C2A6A-9E91-4F51-8D6F-DDA27B6C2CDA}"/>
              </a:ext>
            </a:extLst>
          </p:cNvPr>
          <p:cNvSpPr>
            <a:spLocks noChangeAspect="1"/>
          </p:cNvSpPr>
          <p:nvPr/>
        </p:nvSpPr>
        <p:spPr>
          <a:xfrm>
            <a:off x="8283126" y="3678645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76" name="CRAB 2 Rocket Picture 74">
            <a:extLst>
              <a:ext uri="{FF2B5EF4-FFF2-40B4-BE49-F238E27FC236}">
                <a16:creationId xmlns:a16="http://schemas.microsoft.com/office/drawing/2014/main" id="{2CDE53F4-930F-45F8-827E-F13282AA897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579" y="3782199"/>
            <a:ext cx="1346655" cy="1290436"/>
          </a:xfrm>
          <a:prstGeom prst="rect">
            <a:avLst/>
          </a:prstGeom>
        </p:spPr>
      </p:pic>
      <p:sp>
        <p:nvSpPr>
          <p:cNvPr id="77" name="CRAB 2 Cover Rocket Rectangle: Rounded Corners 3">
            <a:extLst>
              <a:ext uri="{FF2B5EF4-FFF2-40B4-BE49-F238E27FC236}">
                <a16:creationId xmlns:a16="http://schemas.microsoft.com/office/drawing/2014/main" id="{AB8FF2AA-28B5-41DB-8CE8-9FBBAA17F5D1}"/>
              </a:ext>
            </a:extLst>
          </p:cNvPr>
          <p:cNvSpPr>
            <a:spLocks noChangeAspect="1"/>
          </p:cNvSpPr>
          <p:nvPr/>
        </p:nvSpPr>
        <p:spPr>
          <a:xfrm>
            <a:off x="4437933" y="362386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8" name="Crab big cover Rectangle: Rounded Corners 2">
            <a:extLst>
              <a:ext uri="{FF2B5EF4-FFF2-40B4-BE49-F238E27FC236}">
                <a16:creationId xmlns:a16="http://schemas.microsoft.com/office/drawing/2014/main" id="{534FAA31-B54E-4C5D-962F-BABD39346ED7}"/>
              </a:ext>
            </a:extLst>
          </p:cNvPr>
          <p:cNvSpPr>
            <a:spLocks noChangeAspect="1"/>
          </p:cNvSpPr>
          <p:nvPr/>
        </p:nvSpPr>
        <p:spPr>
          <a:xfrm>
            <a:off x="8284096" y="3676101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9" name="2 Crab big coverRectangle: Rounded Corners 15">
            <a:extLst>
              <a:ext uri="{FF2B5EF4-FFF2-40B4-BE49-F238E27FC236}">
                <a16:creationId xmlns:a16="http://schemas.microsoft.com/office/drawing/2014/main" id="{9121371F-6D4C-4643-A231-AEC5CD6708D3}"/>
              </a:ext>
            </a:extLst>
          </p:cNvPr>
          <p:cNvSpPr>
            <a:spLocks noChangeAspect="1"/>
          </p:cNvSpPr>
          <p:nvPr/>
        </p:nvSpPr>
        <p:spPr>
          <a:xfrm>
            <a:off x="4437933" y="3623859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0" name="CRAB Blue Rocket Rectangle: Rounded Corners 7">
            <a:extLst>
              <a:ext uri="{FF2B5EF4-FFF2-40B4-BE49-F238E27FC236}">
                <a16:creationId xmlns:a16="http://schemas.microsoft.com/office/drawing/2014/main" id="{A45ABC9D-C5F3-4E32-B4B8-C8CEE5B1674E}"/>
              </a:ext>
            </a:extLst>
          </p:cNvPr>
          <p:cNvSpPr>
            <a:spLocks noChangeAspect="1"/>
          </p:cNvSpPr>
          <p:nvPr/>
        </p:nvSpPr>
        <p:spPr>
          <a:xfrm>
            <a:off x="8256726" y="3676101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1" name="CRAB 2 Blue Rocket Rectangle: Rounded Corners 7">
            <a:extLst>
              <a:ext uri="{FF2B5EF4-FFF2-40B4-BE49-F238E27FC236}">
                <a16:creationId xmlns:a16="http://schemas.microsoft.com/office/drawing/2014/main" id="{436C2E5D-7E8E-4A7B-B3FF-FC3C528CAB94}"/>
              </a:ext>
            </a:extLst>
          </p:cNvPr>
          <p:cNvSpPr>
            <a:spLocks noChangeAspect="1"/>
          </p:cNvSpPr>
          <p:nvPr/>
        </p:nvSpPr>
        <p:spPr>
          <a:xfrm>
            <a:off x="4400887" y="363479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82" name="CRAB Rocket Picture 74">
            <a:extLst>
              <a:ext uri="{FF2B5EF4-FFF2-40B4-BE49-F238E27FC236}">
                <a16:creationId xmlns:a16="http://schemas.microsoft.com/office/drawing/2014/main" id="{1DA8584D-03EA-4D8C-B185-36F24C54A2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9985" y="3787690"/>
            <a:ext cx="1346655" cy="1290436"/>
          </a:xfrm>
          <a:prstGeom prst="rect">
            <a:avLst/>
          </a:prstGeom>
        </p:spPr>
      </p:pic>
      <p:sp>
        <p:nvSpPr>
          <p:cNvPr id="83" name="CRABCover Rocket Rectangle: Rounded Corners 3">
            <a:extLst>
              <a:ext uri="{FF2B5EF4-FFF2-40B4-BE49-F238E27FC236}">
                <a16:creationId xmlns:a16="http://schemas.microsoft.com/office/drawing/2014/main" id="{80F836F4-0BF0-4425-9F98-77BD15D47700}"/>
              </a:ext>
            </a:extLst>
          </p:cNvPr>
          <p:cNvSpPr>
            <a:spLocks noChangeAspect="1"/>
          </p:cNvSpPr>
          <p:nvPr/>
        </p:nvSpPr>
        <p:spPr>
          <a:xfrm>
            <a:off x="6411369" y="3668242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84" name="CRAB 2 Rocket Picture 74">
            <a:extLst>
              <a:ext uri="{FF2B5EF4-FFF2-40B4-BE49-F238E27FC236}">
                <a16:creationId xmlns:a16="http://schemas.microsoft.com/office/drawing/2014/main" id="{426E400C-3C0A-43E6-8EBB-F6C720CB2C2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5153" y="2072051"/>
            <a:ext cx="1346655" cy="1290436"/>
          </a:xfrm>
          <a:prstGeom prst="rect">
            <a:avLst/>
          </a:prstGeom>
        </p:spPr>
      </p:pic>
      <p:sp>
        <p:nvSpPr>
          <p:cNvPr id="85" name="CRAB 2 Cover Rocket Rectangle: Rounded Corners 3">
            <a:extLst>
              <a:ext uri="{FF2B5EF4-FFF2-40B4-BE49-F238E27FC236}">
                <a16:creationId xmlns:a16="http://schemas.microsoft.com/office/drawing/2014/main" id="{4BF1823B-3DEA-4A5D-9623-84231BBCA76D}"/>
              </a:ext>
            </a:extLst>
          </p:cNvPr>
          <p:cNvSpPr>
            <a:spLocks noChangeAspect="1"/>
          </p:cNvSpPr>
          <p:nvPr/>
        </p:nvSpPr>
        <p:spPr>
          <a:xfrm>
            <a:off x="2397507" y="1913712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6" name="Crab big cover Rectangle: Rounded Corners 2">
            <a:extLst>
              <a:ext uri="{FF2B5EF4-FFF2-40B4-BE49-F238E27FC236}">
                <a16:creationId xmlns:a16="http://schemas.microsoft.com/office/drawing/2014/main" id="{8517F50C-E1E4-47B6-82B4-B9B2D6910B1E}"/>
              </a:ext>
            </a:extLst>
          </p:cNvPr>
          <p:cNvSpPr>
            <a:spLocks noChangeAspect="1"/>
          </p:cNvSpPr>
          <p:nvPr/>
        </p:nvSpPr>
        <p:spPr>
          <a:xfrm>
            <a:off x="6412339" y="3665698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87" name="2 Crab big coverRectangle: Rounded Corners 15">
            <a:extLst>
              <a:ext uri="{FF2B5EF4-FFF2-40B4-BE49-F238E27FC236}">
                <a16:creationId xmlns:a16="http://schemas.microsoft.com/office/drawing/2014/main" id="{453AD522-EB92-4AB6-9347-8CC92E7FAEAE}"/>
              </a:ext>
            </a:extLst>
          </p:cNvPr>
          <p:cNvSpPr>
            <a:spLocks noChangeAspect="1"/>
          </p:cNvSpPr>
          <p:nvPr/>
        </p:nvSpPr>
        <p:spPr>
          <a:xfrm>
            <a:off x="2397507" y="1913711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8" name="CRAB Blue Rocket Rectangle: Rounded Corners 7">
            <a:extLst>
              <a:ext uri="{FF2B5EF4-FFF2-40B4-BE49-F238E27FC236}">
                <a16:creationId xmlns:a16="http://schemas.microsoft.com/office/drawing/2014/main" id="{9067271B-FBC0-4F55-8AE5-E71ED3106C52}"/>
              </a:ext>
            </a:extLst>
          </p:cNvPr>
          <p:cNvSpPr>
            <a:spLocks noChangeAspect="1"/>
          </p:cNvSpPr>
          <p:nvPr/>
        </p:nvSpPr>
        <p:spPr>
          <a:xfrm>
            <a:off x="6340036" y="366569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9" name="CRAB 2 Blue Rocket Rectangle: Rounded Corners 7">
            <a:extLst>
              <a:ext uri="{FF2B5EF4-FFF2-40B4-BE49-F238E27FC236}">
                <a16:creationId xmlns:a16="http://schemas.microsoft.com/office/drawing/2014/main" id="{12FB28DC-94BB-40DC-921F-5EC173368530}"/>
              </a:ext>
            </a:extLst>
          </p:cNvPr>
          <p:cNvSpPr>
            <a:spLocks noChangeAspect="1"/>
          </p:cNvSpPr>
          <p:nvPr/>
        </p:nvSpPr>
        <p:spPr>
          <a:xfrm>
            <a:off x="2370136" y="1904361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90" name="CRAB Rocket Picture 74">
            <a:extLst>
              <a:ext uri="{FF2B5EF4-FFF2-40B4-BE49-F238E27FC236}">
                <a16:creationId xmlns:a16="http://schemas.microsoft.com/office/drawing/2014/main" id="{65015F04-BAB3-4A90-BB53-B08075B94C9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958" y="2054785"/>
            <a:ext cx="1346655" cy="1290436"/>
          </a:xfrm>
          <a:prstGeom prst="rect">
            <a:avLst/>
          </a:prstGeom>
        </p:spPr>
      </p:pic>
      <p:sp>
        <p:nvSpPr>
          <p:cNvPr id="91" name="CRABCover Rocket Rectangle: Rounded Corners 3">
            <a:extLst>
              <a:ext uri="{FF2B5EF4-FFF2-40B4-BE49-F238E27FC236}">
                <a16:creationId xmlns:a16="http://schemas.microsoft.com/office/drawing/2014/main" id="{A3640425-E9FE-4059-8699-B90A6B36329A}"/>
              </a:ext>
            </a:extLst>
          </p:cNvPr>
          <p:cNvSpPr>
            <a:spLocks noChangeAspect="1"/>
          </p:cNvSpPr>
          <p:nvPr/>
        </p:nvSpPr>
        <p:spPr>
          <a:xfrm>
            <a:off x="4412342" y="193902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92" name="CRAB 2 Rocket Picture 74">
            <a:extLst>
              <a:ext uri="{FF2B5EF4-FFF2-40B4-BE49-F238E27FC236}">
                <a16:creationId xmlns:a16="http://schemas.microsoft.com/office/drawing/2014/main" id="{6D0F2EAD-C32A-4608-88DD-9D84D5FDD78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805" y="5425971"/>
            <a:ext cx="1346655" cy="1290436"/>
          </a:xfrm>
          <a:prstGeom prst="rect">
            <a:avLst/>
          </a:prstGeom>
        </p:spPr>
      </p:pic>
      <p:sp>
        <p:nvSpPr>
          <p:cNvPr id="93" name="CRAB 2 Cover Rocket Rectangle: Rounded Corners 3">
            <a:extLst>
              <a:ext uri="{FF2B5EF4-FFF2-40B4-BE49-F238E27FC236}">
                <a16:creationId xmlns:a16="http://schemas.microsoft.com/office/drawing/2014/main" id="{B91A6811-1B67-4716-AE13-A8FF991E813D}"/>
              </a:ext>
            </a:extLst>
          </p:cNvPr>
          <p:cNvSpPr>
            <a:spLocks noChangeAspect="1"/>
          </p:cNvSpPr>
          <p:nvPr/>
        </p:nvSpPr>
        <p:spPr>
          <a:xfrm>
            <a:off x="4407159" y="5267632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4" name="Crab big cover Rectangle: Rounded Corners 2">
            <a:extLst>
              <a:ext uri="{FF2B5EF4-FFF2-40B4-BE49-F238E27FC236}">
                <a16:creationId xmlns:a16="http://schemas.microsoft.com/office/drawing/2014/main" id="{7F640F6F-40E4-4B5B-BA37-42BF9CFA3531}"/>
              </a:ext>
            </a:extLst>
          </p:cNvPr>
          <p:cNvSpPr>
            <a:spLocks noChangeAspect="1"/>
          </p:cNvSpPr>
          <p:nvPr/>
        </p:nvSpPr>
        <p:spPr>
          <a:xfrm>
            <a:off x="4413312" y="1936476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95" name="2 Crab big coverRectangle: Rounded Corners 15">
            <a:extLst>
              <a:ext uri="{FF2B5EF4-FFF2-40B4-BE49-F238E27FC236}">
                <a16:creationId xmlns:a16="http://schemas.microsoft.com/office/drawing/2014/main" id="{30929854-96E3-457B-8263-339427277E73}"/>
              </a:ext>
            </a:extLst>
          </p:cNvPr>
          <p:cNvSpPr>
            <a:spLocks noChangeAspect="1"/>
          </p:cNvSpPr>
          <p:nvPr/>
        </p:nvSpPr>
        <p:spPr>
          <a:xfrm>
            <a:off x="4407159" y="5267631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6" name="CRAB Blue Rocket Rectangle: Rounded Corners 7">
            <a:extLst>
              <a:ext uri="{FF2B5EF4-FFF2-40B4-BE49-F238E27FC236}">
                <a16:creationId xmlns:a16="http://schemas.microsoft.com/office/drawing/2014/main" id="{005DFA48-2347-4769-AB84-DA88CA21725E}"/>
              </a:ext>
            </a:extLst>
          </p:cNvPr>
          <p:cNvSpPr>
            <a:spLocks noChangeAspect="1"/>
          </p:cNvSpPr>
          <p:nvPr/>
        </p:nvSpPr>
        <p:spPr>
          <a:xfrm>
            <a:off x="4385942" y="1936476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97" name="CRAB 2 Blue Rocket Rectangle: Rounded Corners 7">
            <a:extLst>
              <a:ext uri="{FF2B5EF4-FFF2-40B4-BE49-F238E27FC236}">
                <a16:creationId xmlns:a16="http://schemas.microsoft.com/office/drawing/2014/main" id="{ACF05D37-FC03-48A8-9DA4-153FBC09A38F}"/>
              </a:ext>
            </a:extLst>
          </p:cNvPr>
          <p:cNvSpPr>
            <a:spLocks noChangeAspect="1"/>
          </p:cNvSpPr>
          <p:nvPr/>
        </p:nvSpPr>
        <p:spPr>
          <a:xfrm>
            <a:off x="4379788" y="5258281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"/>
                            </p:stCondLst>
                            <p:childTnLst>
                              <p:par>
                                <p:cTn id="6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"/>
                            </p:stCondLst>
                            <p:childTnLst>
                              <p:par>
                                <p:cTn id="12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"/>
                            </p:stCondLst>
                            <p:childTnLst>
                              <p:par>
                                <p:cTn id="1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"/>
                            </p:stCondLst>
                            <p:childTnLst>
                              <p:par>
                                <p:cTn id="1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"/>
                            </p:stCondLst>
                            <p:childTnLst>
                              <p:par>
                                <p:cTn id="15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"/>
                            </p:stCondLst>
                            <p:childTnLst>
                              <p:par>
                                <p:cTn id="1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"/>
                            </p:stCondLst>
                            <p:childTnLst>
                              <p:par>
                                <p:cTn id="2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"/>
                            </p:stCondLst>
                            <p:childTnLst>
                              <p:par>
                                <p:cTn id="23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"/>
                            </p:stCondLst>
                            <p:childTnLst>
                              <p:par>
                                <p:cTn id="2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"/>
                            </p:stCondLst>
                            <p:childTnLst>
                              <p:par>
                                <p:cTn id="25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"/>
                            </p:stCondLst>
                            <p:childTnLst>
                              <p:par>
                                <p:cTn id="26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"/>
                            </p:stCondLst>
                            <p:childTnLst>
                              <p:par>
                                <p:cTn id="3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00"/>
                            </p:stCondLst>
                            <p:childTnLst>
                              <p:par>
                                <p:cTn id="32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00"/>
                            </p:stCondLst>
                            <p:childTnLst>
                              <p:par>
                                <p:cTn id="33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2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"/>
                            </p:stCondLst>
                            <p:childTnLst>
                              <p:par>
                                <p:cTn id="3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"/>
                            </p:stCondLst>
                            <p:childTnLst>
                              <p:par>
                                <p:cTn id="35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2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"/>
                            </p:stCondLst>
                            <p:childTnLst>
                              <p:par>
                                <p:cTn id="3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"/>
                            </p:stCondLst>
                            <p:childTnLst>
                              <p:par>
                                <p:cTn id="4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00"/>
                            </p:stCondLst>
                            <p:childTnLst>
                              <p:par>
                                <p:cTn id="42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00"/>
                            </p:stCondLst>
                            <p:childTnLst>
                              <p:par>
                                <p:cTn id="43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00"/>
                            </p:stCondLst>
                            <p:childTnLst>
                              <p:par>
                                <p:cTn id="4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00"/>
                            </p:stCondLst>
                            <p:childTnLst>
                              <p:par>
                                <p:cTn id="45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"/>
                            </p:stCondLst>
                            <p:childTnLst>
                              <p:par>
                                <p:cTn id="46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00"/>
                            </p:stCondLst>
                            <p:childTnLst>
                              <p:par>
                                <p:cTn id="5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00"/>
                            </p:stCondLst>
                            <p:childTnLst>
                              <p:par>
                                <p:cTn id="52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"/>
                            </p:stCondLst>
                            <p:childTnLst>
                              <p:par>
                                <p:cTn id="5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00"/>
                            </p:stCondLst>
                            <p:childTnLst>
                              <p:par>
                                <p:cTn id="5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00"/>
                            </p:stCondLst>
                            <p:childTnLst>
                              <p:par>
                                <p:cTn id="55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200"/>
                            </p:stCondLst>
                            <p:childTnLst>
                              <p:par>
                                <p:cTn id="5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000"/>
                            </p:stCondLst>
                            <p:childTnLst>
                              <p:par>
                                <p:cTn id="6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0"/>
                            </p:stCondLst>
                            <p:childTnLst>
                              <p:par>
                                <p:cTn id="6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400"/>
                            </p:stCondLst>
                            <p:childTnLst>
                              <p:par>
                                <p:cTn id="63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0"/>
                            </p:stCondLst>
                            <p:childTnLst>
                              <p:par>
                                <p:cTn id="6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1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0"/>
                            </p:stCondLst>
                            <p:childTnLst>
                              <p:par>
                                <p:cTn id="6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400"/>
                            </p:stCondLst>
                            <p:childTnLst>
                              <p:par>
                                <p:cTn id="66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9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0"/>
                            </p:stCondLst>
                            <p:childTnLst>
                              <p:par>
                                <p:cTn id="67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000"/>
                            </p:stCondLst>
                            <p:childTnLst>
                              <p:par>
                                <p:cTn id="69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>
                      <p:stCondLst>
                        <p:cond delay="0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000"/>
                            </p:stCondLst>
                            <p:childTnLst>
                              <p:par>
                                <p:cTn id="7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0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2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00"/>
                            </p:stCondLst>
                            <p:childTnLst>
                              <p:par>
                                <p:cTn id="7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400"/>
                            </p:stCondLst>
                            <p:childTnLst>
                              <p:par>
                                <p:cTn id="73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0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00"/>
                            </p:stCondLst>
                            <p:childTnLst>
                              <p:par>
                                <p:cTn id="74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8" fill="hold">
                      <p:stCondLst>
                        <p:cond delay="0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3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00"/>
                            </p:stCondLst>
                            <p:childTnLst>
                              <p:par>
                                <p:cTn id="7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400"/>
                            </p:stCondLst>
                            <p:childTnLst>
                              <p:par>
                                <p:cTn id="76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00"/>
                            </p:stCondLst>
                            <p:childTnLst>
                              <p:par>
                                <p:cTn id="7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9" fill="hold">
                      <p:stCondLst>
                        <p:cond delay="0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1000"/>
                            </p:stCondLst>
                            <p:childTnLst>
                              <p:par>
                                <p:cTn id="7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9" fill="hold">
                      <p:stCondLst>
                        <p:cond delay="0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1000"/>
                            </p:stCondLst>
                            <p:childTnLst>
                              <p:par>
                                <p:cTn id="8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2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4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00"/>
                            </p:stCondLst>
                            <p:childTnLst>
                              <p:par>
                                <p:cTn id="8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400"/>
                            </p:stCondLst>
                            <p:childTnLst>
                              <p:par>
                                <p:cTn id="83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0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2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00"/>
                            </p:stCondLst>
                            <p:childTnLst>
                              <p:par>
                                <p:cTn id="84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3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00"/>
                            </p:stCondLst>
                            <p:childTnLst>
                              <p:par>
                                <p:cTn id="8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400"/>
                            </p:stCondLst>
                            <p:childTnLst>
                              <p:par>
                                <p:cTn id="86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1" dur="2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2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3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00"/>
                            </p:stCondLst>
                            <p:childTnLst>
                              <p:par>
                                <p:cTn id="87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1" fill="hold">
                      <p:stCondLst>
                        <p:cond delay="0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000"/>
                            </p:stCondLst>
                            <p:childTnLst>
                              <p:par>
                                <p:cTn id="8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1000"/>
                            </p:stCondLst>
                            <p:childTnLst>
                              <p:par>
                                <p:cTn id="9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4" dur="2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2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6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00"/>
                            </p:stCondLst>
                            <p:childTnLst>
                              <p:par>
                                <p:cTn id="9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400"/>
                            </p:stCondLst>
                            <p:childTnLst>
                              <p:par>
                                <p:cTn id="93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2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4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00"/>
                            </p:stCondLst>
                            <p:childTnLst>
                              <p:par>
                                <p:cTn id="94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5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2" fill="hold">
                      <p:stCondLst>
                        <p:cond delay="0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5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7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200"/>
                            </p:stCondLst>
                            <p:childTnLst>
                              <p:par>
                                <p:cTn id="9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400"/>
                            </p:stCondLst>
                            <p:childTnLst>
                              <p:par>
                                <p:cTn id="96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3" dur="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5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00"/>
                            </p:stCondLst>
                            <p:childTnLst>
                              <p:par>
                                <p:cTn id="9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0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3" fill="hold">
                      <p:stCondLst>
                        <p:cond delay="0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0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3" fill="hold">
                      <p:stCondLst>
                        <p:cond delay="0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8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200"/>
                            </p:stCondLst>
                            <p:childTnLst>
                              <p:par>
                                <p:cTn id="10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400"/>
                            </p:stCondLst>
                            <p:childTnLst>
                              <p:par>
                                <p:cTn id="103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4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6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200"/>
                            </p:stCondLst>
                            <p:childTnLst>
                              <p:par>
                                <p:cTn id="104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1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5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4" fill="hold">
                      <p:stCondLst>
                        <p:cond delay="0"/>
                      </p:stCondLst>
                      <p:childTnLst>
                        <p:par>
                          <p:cTn id="1055" fill="hold">
                            <p:stCondLst>
                              <p:cond delay="0"/>
                            </p:stCondLst>
                            <p:childTnLst>
                              <p:par>
                                <p:cTn id="105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7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9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200"/>
                            </p:stCondLst>
                            <p:childTnLst>
                              <p:par>
                                <p:cTn id="10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4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400"/>
                            </p:stCondLst>
                            <p:childTnLst>
                              <p:par>
                                <p:cTn id="106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7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2" fill="hold">
                      <p:stCondLst>
                        <p:cond delay="0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5" dur="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7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200"/>
                            </p:stCondLst>
                            <p:childTnLst>
                              <p:par>
                                <p:cTn id="108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2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8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5" fill="hold">
                      <p:stCondLst>
                        <p:cond delay="0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5" fill="hold">
                      <p:stCondLst>
                        <p:cond delay="0"/>
                      </p:stCondLst>
                      <p:childTnLst>
                        <p:par>
                          <p:cTn id="1106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8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0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5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400"/>
                            </p:stCondLst>
                            <p:childTnLst>
                              <p:par>
                                <p:cTn id="114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6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8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200"/>
                            </p:stCondLst>
                            <p:childTnLst>
                              <p:par>
                                <p:cTn id="115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3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5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6" fill="hold">
                      <p:stCondLst>
                        <p:cond delay="0"/>
                      </p:stCondLst>
                      <p:childTnLst>
                        <p:par>
                          <p:cTn id="1157" fill="hold">
                            <p:stCondLst>
                              <p:cond delay="0"/>
                            </p:stCondLst>
                            <p:childTnLst>
                              <p:par>
                                <p:cTn id="115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9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0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1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200"/>
                            </p:stCondLst>
                            <p:childTnLst>
                              <p:par>
                                <p:cTn id="11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6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0" fill="hold">
                            <p:stCondLst>
                              <p:cond delay="400"/>
                            </p:stCondLst>
                            <p:childTnLst>
                              <p:par>
                                <p:cTn id="117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7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4" fill="hold">
                      <p:stCondLst>
                        <p:cond delay="0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7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9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200"/>
                            </p:stCondLst>
                            <p:childTnLst>
                              <p:par>
                                <p:cTn id="118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4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8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7" fill="hold">
                      <p:stCondLst>
                        <p:cond delay="0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7" fill="hold">
                      <p:stCondLst>
                        <p:cond delay="0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1" grpId="0" animBg="1"/>
      <p:bldP spid="91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RAB Rocket Picture 74">
            <a:extLst>
              <a:ext uri="{FF2B5EF4-FFF2-40B4-BE49-F238E27FC236}">
                <a16:creationId xmlns:a16="http://schemas.microsoft.com/office/drawing/2014/main" id="{35093DB3-F560-4711-AF49-0D5C60A2A0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9886" y="82927"/>
            <a:ext cx="1428837" cy="1369188"/>
          </a:xfrm>
          <a:prstGeom prst="rect">
            <a:avLst/>
          </a:prstGeom>
        </p:spPr>
      </p:pic>
      <p:sp>
        <p:nvSpPr>
          <p:cNvPr id="35" name="CRABCover Rocket Rectangle: Rounded Corners 3">
            <a:extLst>
              <a:ext uri="{FF2B5EF4-FFF2-40B4-BE49-F238E27FC236}">
                <a16:creationId xmlns:a16="http://schemas.microsoft.com/office/drawing/2014/main" id="{15B002E1-8795-4618-A757-4188FD1EE9D4}"/>
              </a:ext>
            </a:extLst>
          </p:cNvPr>
          <p:cNvSpPr>
            <a:spLocks noChangeAspect="1"/>
          </p:cNvSpPr>
          <p:nvPr/>
        </p:nvSpPr>
        <p:spPr>
          <a:xfrm>
            <a:off x="8035253" y="82927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36" name="CRAB 2 Rocket Picture 74">
            <a:extLst>
              <a:ext uri="{FF2B5EF4-FFF2-40B4-BE49-F238E27FC236}">
                <a16:creationId xmlns:a16="http://schemas.microsoft.com/office/drawing/2014/main" id="{58EDE177-F9DA-484E-ACDE-A90817C23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478" y="124723"/>
            <a:ext cx="1346655" cy="1290436"/>
          </a:xfrm>
          <a:prstGeom prst="rect">
            <a:avLst/>
          </a:prstGeom>
        </p:spPr>
      </p:pic>
      <p:sp>
        <p:nvSpPr>
          <p:cNvPr id="37" name="CRAB 2 Cover Rocket Rectangle: Rounded Corners 3">
            <a:extLst>
              <a:ext uri="{FF2B5EF4-FFF2-40B4-BE49-F238E27FC236}">
                <a16:creationId xmlns:a16="http://schemas.microsoft.com/office/drawing/2014/main" id="{F810F728-E452-4A84-8792-1D43B6B0C228}"/>
              </a:ext>
            </a:extLst>
          </p:cNvPr>
          <p:cNvSpPr>
            <a:spLocks noChangeAspect="1"/>
          </p:cNvSpPr>
          <p:nvPr/>
        </p:nvSpPr>
        <p:spPr>
          <a:xfrm>
            <a:off x="2208832" y="124724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38" name="Crab big cover Rectangle: Rounded Corners 2">
            <a:extLst>
              <a:ext uri="{FF2B5EF4-FFF2-40B4-BE49-F238E27FC236}">
                <a16:creationId xmlns:a16="http://schemas.microsoft.com/office/drawing/2014/main" id="{B28405FF-11D2-4C8F-8DCB-70AD8E3B89BE}"/>
              </a:ext>
            </a:extLst>
          </p:cNvPr>
          <p:cNvSpPr>
            <a:spLocks noChangeAspect="1"/>
          </p:cNvSpPr>
          <p:nvPr/>
        </p:nvSpPr>
        <p:spPr>
          <a:xfrm>
            <a:off x="8036282" y="82927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39" name="2 Crab big coverRectangle: Rounded Corners 15">
            <a:extLst>
              <a:ext uri="{FF2B5EF4-FFF2-40B4-BE49-F238E27FC236}">
                <a16:creationId xmlns:a16="http://schemas.microsoft.com/office/drawing/2014/main" id="{FB2ACE14-AD93-4D5D-BF45-24919E62AC66}"/>
              </a:ext>
            </a:extLst>
          </p:cNvPr>
          <p:cNvSpPr>
            <a:spLocks noChangeAspect="1"/>
          </p:cNvSpPr>
          <p:nvPr/>
        </p:nvSpPr>
        <p:spPr>
          <a:xfrm>
            <a:off x="2208832" y="12472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0" name="CRAB Blue Rocket Rectangle: Rounded Corners 7">
            <a:extLst>
              <a:ext uri="{FF2B5EF4-FFF2-40B4-BE49-F238E27FC236}">
                <a16:creationId xmlns:a16="http://schemas.microsoft.com/office/drawing/2014/main" id="{268B02E3-4CAC-4931-9E40-3DB3D4A5A1B5}"/>
              </a:ext>
            </a:extLst>
          </p:cNvPr>
          <p:cNvSpPr>
            <a:spLocks noChangeAspect="1"/>
          </p:cNvSpPr>
          <p:nvPr/>
        </p:nvSpPr>
        <p:spPr>
          <a:xfrm>
            <a:off x="8007242" y="82927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41" name="CRAB 2 Blue Rocket Rectangle: Rounded Corners 7">
            <a:extLst>
              <a:ext uri="{FF2B5EF4-FFF2-40B4-BE49-F238E27FC236}">
                <a16:creationId xmlns:a16="http://schemas.microsoft.com/office/drawing/2014/main" id="{6E7C4D1A-1D40-4F0C-BF94-3F77DB49336A}"/>
              </a:ext>
            </a:extLst>
          </p:cNvPr>
          <p:cNvSpPr>
            <a:spLocks noChangeAspect="1"/>
          </p:cNvSpPr>
          <p:nvPr/>
        </p:nvSpPr>
        <p:spPr>
          <a:xfrm>
            <a:off x="2181462" y="12472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42" name="CRAB Rocket Picture 74">
            <a:extLst>
              <a:ext uri="{FF2B5EF4-FFF2-40B4-BE49-F238E27FC236}">
                <a16:creationId xmlns:a16="http://schemas.microsoft.com/office/drawing/2014/main" id="{51B602DE-9710-4160-BCA8-2B5527CA3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8942" y="1717389"/>
            <a:ext cx="1428837" cy="1369188"/>
          </a:xfrm>
          <a:prstGeom prst="rect">
            <a:avLst/>
          </a:prstGeom>
        </p:spPr>
      </p:pic>
      <p:sp>
        <p:nvSpPr>
          <p:cNvPr id="43" name="CRABCover Rocket Rectangle: Rounded Corners 3">
            <a:extLst>
              <a:ext uri="{FF2B5EF4-FFF2-40B4-BE49-F238E27FC236}">
                <a16:creationId xmlns:a16="http://schemas.microsoft.com/office/drawing/2014/main" id="{AE535280-AA26-4916-B08F-7C65EBF4098B}"/>
              </a:ext>
            </a:extLst>
          </p:cNvPr>
          <p:cNvSpPr>
            <a:spLocks noChangeAspect="1"/>
          </p:cNvSpPr>
          <p:nvPr/>
        </p:nvSpPr>
        <p:spPr>
          <a:xfrm>
            <a:off x="10004309" y="1717388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44" name="CRAB 2 Rocket Picture 74">
            <a:extLst>
              <a:ext uri="{FF2B5EF4-FFF2-40B4-BE49-F238E27FC236}">
                <a16:creationId xmlns:a16="http://schemas.microsoft.com/office/drawing/2014/main" id="{B92BDACD-71FF-4DE6-BA57-E210D4B7A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178" y="124723"/>
            <a:ext cx="1346655" cy="1290436"/>
          </a:xfrm>
          <a:prstGeom prst="rect">
            <a:avLst/>
          </a:prstGeom>
        </p:spPr>
      </p:pic>
      <p:sp>
        <p:nvSpPr>
          <p:cNvPr id="45" name="CRAB 2 Cover Rocket Rectangle: Rounded Corners 3">
            <a:extLst>
              <a:ext uri="{FF2B5EF4-FFF2-40B4-BE49-F238E27FC236}">
                <a16:creationId xmlns:a16="http://schemas.microsoft.com/office/drawing/2014/main" id="{9CD4658C-D56A-4367-9CD6-54EF6B13A467}"/>
              </a:ext>
            </a:extLst>
          </p:cNvPr>
          <p:cNvSpPr>
            <a:spLocks noChangeAspect="1"/>
          </p:cNvSpPr>
          <p:nvPr/>
        </p:nvSpPr>
        <p:spPr>
          <a:xfrm>
            <a:off x="264532" y="124724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6" name="Crab big cover Rectangle: Rounded Corners 2">
            <a:extLst>
              <a:ext uri="{FF2B5EF4-FFF2-40B4-BE49-F238E27FC236}">
                <a16:creationId xmlns:a16="http://schemas.microsoft.com/office/drawing/2014/main" id="{00DF91D4-8A46-4A04-855F-7FD122FBD3EC}"/>
              </a:ext>
            </a:extLst>
          </p:cNvPr>
          <p:cNvSpPr>
            <a:spLocks noChangeAspect="1"/>
          </p:cNvSpPr>
          <p:nvPr/>
        </p:nvSpPr>
        <p:spPr>
          <a:xfrm>
            <a:off x="10005338" y="1717388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47" name="2 Crab big coverRectangle: Rounded Corners 15">
            <a:extLst>
              <a:ext uri="{FF2B5EF4-FFF2-40B4-BE49-F238E27FC236}">
                <a16:creationId xmlns:a16="http://schemas.microsoft.com/office/drawing/2014/main" id="{3DD63118-1A77-410A-8327-27CF86545304}"/>
              </a:ext>
            </a:extLst>
          </p:cNvPr>
          <p:cNvSpPr>
            <a:spLocks noChangeAspect="1"/>
          </p:cNvSpPr>
          <p:nvPr/>
        </p:nvSpPr>
        <p:spPr>
          <a:xfrm>
            <a:off x="264532" y="12472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8" name="CRAB Blue Rocket Rectangle: Rounded Corners 7">
            <a:extLst>
              <a:ext uri="{FF2B5EF4-FFF2-40B4-BE49-F238E27FC236}">
                <a16:creationId xmlns:a16="http://schemas.microsoft.com/office/drawing/2014/main" id="{B5E208AF-0587-4D9B-8867-31B742CF1E66}"/>
              </a:ext>
            </a:extLst>
          </p:cNvPr>
          <p:cNvSpPr>
            <a:spLocks noChangeAspect="1"/>
          </p:cNvSpPr>
          <p:nvPr/>
        </p:nvSpPr>
        <p:spPr>
          <a:xfrm>
            <a:off x="9976298" y="1717388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49" name="CRAB 2 Blue Rocket Rectangle: Rounded Corners 7">
            <a:extLst>
              <a:ext uri="{FF2B5EF4-FFF2-40B4-BE49-F238E27FC236}">
                <a16:creationId xmlns:a16="http://schemas.microsoft.com/office/drawing/2014/main" id="{5522FA44-B3B8-4F59-B058-F463A07945AE}"/>
              </a:ext>
            </a:extLst>
          </p:cNvPr>
          <p:cNvSpPr>
            <a:spLocks noChangeAspect="1"/>
          </p:cNvSpPr>
          <p:nvPr/>
        </p:nvSpPr>
        <p:spPr>
          <a:xfrm>
            <a:off x="237162" y="12472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0" name="CRAB Rocket Picture 74">
            <a:extLst>
              <a:ext uri="{FF2B5EF4-FFF2-40B4-BE49-F238E27FC236}">
                <a16:creationId xmlns:a16="http://schemas.microsoft.com/office/drawing/2014/main" id="{97C33A19-CB7C-49AD-8CA7-9BBE79782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8942" y="92849"/>
            <a:ext cx="1428837" cy="1369188"/>
          </a:xfrm>
          <a:prstGeom prst="rect">
            <a:avLst/>
          </a:prstGeom>
        </p:spPr>
      </p:pic>
      <p:sp>
        <p:nvSpPr>
          <p:cNvPr id="51" name="CRABCover Rocket Rectangle: Rounded Corners 3">
            <a:extLst>
              <a:ext uri="{FF2B5EF4-FFF2-40B4-BE49-F238E27FC236}">
                <a16:creationId xmlns:a16="http://schemas.microsoft.com/office/drawing/2014/main" id="{AF523D2D-8992-4F78-9C34-BA3B61DB04F2}"/>
              </a:ext>
            </a:extLst>
          </p:cNvPr>
          <p:cNvSpPr>
            <a:spLocks noChangeAspect="1"/>
          </p:cNvSpPr>
          <p:nvPr/>
        </p:nvSpPr>
        <p:spPr>
          <a:xfrm>
            <a:off x="10004309" y="92848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52" name="CRAB 2 Rocket Picture 74">
            <a:extLst>
              <a:ext uri="{FF2B5EF4-FFF2-40B4-BE49-F238E27FC236}">
                <a16:creationId xmlns:a16="http://schemas.microsoft.com/office/drawing/2014/main" id="{E55FC3FF-1DE3-41C4-B7FA-E16DDEE738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63" y="1749263"/>
            <a:ext cx="1346655" cy="1290436"/>
          </a:xfrm>
          <a:prstGeom prst="rect">
            <a:avLst/>
          </a:prstGeom>
        </p:spPr>
      </p:pic>
      <p:sp>
        <p:nvSpPr>
          <p:cNvPr id="53" name="CRAB 2 Cover Rocket Rectangle: Rounded Corners 3">
            <a:extLst>
              <a:ext uri="{FF2B5EF4-FFF2-40B4-BE49-F238E27FC236}">
                <a16:creationId xmlns:a16="http://schemas.microsoft.com/office/drawing/2014/main" id="{68FB0226-93EC-48B7-9C3D-8A6DEB2287B8}"/>
              </a:ext>
            </a:extLst>
          </p:cNvPr>
          <p:cNvSpPr>
            <a:spLocks noChangeAspect="1"/>
          </p:cNvSpPr>
          <p:nvPr/>
        </p:nvSpPr>
        <p:spPr>
          <a:xfrm>
            <a:off x="225717" y="1749264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4" name="Crab big cover Rectangle: Rounded Corners 2">
            <a:extLst>
              <a:ext uri="{FF2B5EF4-FFF2-40B4-BE49-F238E27FC236}">
                <a16:creationId xmlns:a16="http://schemas.microsoft.com/office/drawing/2014/main" id="{104C95BE-6470-4527-B7C4-798C385E08C8}"/>
              </a:ext>
            </a:extLst>
          </p:cNvPr>
          <p:cNvSpPr>
            <a:spLocks noChangeAspect="1"/>
          </p:cNvSpPr>
          <p:nvPr/>
        </p:nvSpPr>
        <p:spPr>
          <a:xfrm>
            <a:off x="10005338" y="92848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55" name="2 Crab big coverRectangle: Rounded Corners 15">
            <a:extLst>
              <a:ext uri="{FF2B5EF4-FFF2-40B4-BE49-F238E27FC236}">
                <a16:creationId xmlns:a16="http://schemas.microsoft.com/office/drawing/2014/main" id="{335B7CA3-622D-4C73-82F7-841F0A8F6550}"/>
              </a:ext>
            </a:extLst>
          </p:cNvPr>
          <p:cNvSpPr>
            <a:spLocks noChangeAspect="1"/>
          </p:cNvSpPr>
          <p:nvPr/>
        </p:nvSpPr>
        <p:spPr>
          <a:xfrm>
            <a:off x="225717" y="174926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6" name="CRAB Blue Rocket Rectangle: Rounded Corners 7">
            <a:extLst>
              <a:ext uri="{FF2B5EF4-FFF2-40B4-BE49-F238E27FC236}">
                <a16:creationId xmlns:a16="http://schemas.microsoft.com/office/drawing/2014/main" id="{F85A0A2D-2C5F-48B5-9F4F-E47494F937D8}"/>
              </a:ext>
            </a:extLst>
          </p:cNvPr>
          <p:cNvSpPr>
            <a:spLocks noChangeAspect="1"/>
          </p:cNvSpPr>
          <p:nvPr/>
        </p:nvSpPr>
        <p:spPr>
          <a:xfrm>
            <a:off x="9976298" y="92848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57" name="CRAB 2 Blue Rocket Rectangle: Rounded Corners 7">
            <a:extLst>
              <a:ext uri="{FF2B5EF4-FFF2-40B4-BE49-F238E27FC236}">
                <a16:creationId xmlns:a16="http://schemas.microsoft.com/office/drawing/2014/main" id="{79D11AAD-FCE7-4CF8-8A21-4ACBD36F628B}"/>
              </a:ext>
            </a:extLst>
          </p:cNvPr>
          <p:cNvSpPr>
            <a:spLocks noChangeAspect="1"/>
          </p:cNvSpPr>
          <p:nvPr/>
        </p:nvSpPr>
        <p:spPr>
          <a:xfrm>
            <a:off x="198347" y="174926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8" name="CRAB Rocket Picture 74">
            <a:extLst>
              <a:ext uri="{FF2B5EF4-FFF2-40B4-BE49-F238E27FC236}">
                <a16:creationId xmlns:a16="http://schemas.microsoft.com/office/drawing/2014/main" id="{BBFAA9E7-AB08-47B8-8241-59AF741028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431" y="3392770"/>
            <a:ext cx="1346655" cy="1290436"/>
          </a:xfrm>
          <a:prstGeom prst="rect">
            <a:avLst/>
          </a:prstGeom>
        </p:spPr>
      </p:pic>
      <p:sp>
        <p:nvSpPr>
          <p:cNvPr id="59" name="CRABCover Rocket Rectangle: Rounded Corners 3">
            <a:extLst>
              <a:ext uri="{FF2B5EF4-FFF2-40B4-BE49-F238E27FC236}">
                <a16:creationId xmlns:a16="http://schemas.microsoft.com/office/drawing/2014/main" id="{E8F533BB-7262-4558-8E9D-54CC710779BD}"/>
              </a:ext>
            </a:extLst>
          </p:cNvPr>
          <p:cNvSpPr>
            <a:spLocks noChangeAspect="1"/>
          </p:cNvSpPr>
          <p:nvPr/>
        </p:nvSpPr>
        <p:spPr>
          <a:xfrm>
            <a:off x="215815" y="339277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0" name="CRAB 2 Rocket Picture 74">
            <a:extLst>
              <a:ext uri="{FF2B5EF4-FFF2-40B4-BE49-F238E27FC236}">
                <a16:creationId xmlns:a16="http://schemas.microsoft.com/office/drawing/2014/main" id="{5353A60F-190E-4155-B2F8-92E603FA43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63" y="5117473"/>
            <a:ext cx="1346655" cy="1290436"/>
          </a:xfrm>
          <a:prstGeom prst="rect">
            <a:avLst/>
          </a:prstGeom>
        </p:spPr>
      </p:pic>
      <p:sp>
        <p:nvSpPr>
          <p:cNvPr id="61" name="CRAB 2 Cover Rocket Rectangle: Rounded Corners 3">
            <a:extLst>
              <a:ext uri="{FF2B5EF4-FFF2-40B4-BE49-F238E27FC236}">
                <a16:creationId xmlns:a16="http://schemas.microsoft.com/office/drawing/2014/main" id="{D3EEC7E4-6220-431D-B08B-FD9AB37180E8}"/>
              </a:ext>
            </a:extLst>
          </p:cNvPr>
          <p:cNvSpPr>
            <a:spLocks noChangeAspect="1"/>
          </p:cNvSpPr>
          <p:nvPr/>
        </p:nvSpPr>
        <p:spPr>
          <a:xfrm>
            <a:off x="225717" y="5117473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2" name="Crab big cover Rectangle: Rounded Corners 2">
            <a:extLst>
              <a:ext uri="{FF2B5EF4-FFF2-40B4-BE49-F238E27FC236}">
                <a16:creationId xmlns:a16="http://schemas.microsoft.com/office/drawing/2014/main" id="{2904E32D-177E-4568-89DF-3389EE9AEEF4}"/>
              </a:ext>
            </a:extLst>
          </p:cNvPr>
          <p:cNvSpPr>
            <a:spLocks noChangeAspect="1"/>
          </p:cNvSpPr>
          <p:nvPr/>
        </p:nvSpPr>
        <p:spPr>
          <a:xfrm>
            <a:off x="216785" y="339277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63" name="2 Crab big coverRectangle: Rounded Corners 15">
            <a:extLst>
              <a:ext uri="{FF2B5EF4-FFF2-40B4-BE49-F238E27FC236}">
                <a16:creationId xmlns:a16="http://schemas.microsoft.com/office/drawing/2014/main" id="{FD669A1E-0B9C-4FAC-B0AF-77BBDF7E76AB}"/>
              </a:ext>
            </a:extLst>
          </p:cNvPr>
          <p:cNvSpPr>
            <a:spLocks noChangeAspect="1"/>
          </p:cNvSpPr>
          <p:nvPr/>
        </p:nvSpPr>
        <p:spPr>
          <a:xfrm>
            <a:off x="225717" y="511747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4" name="CRAB Blue Rocket Rectangle: Rounded Corners 7">
            <a:extLst>
              <a:ext uri="{FF2B5EF4-FFF2-40B4-BE49-F238E27FC236}">
                <a16:creationId xmlns:a16="http://schemas.microsoft.com/office/drawing/2014/main" id="{0DFBDE36-3148-4FB3-B647-ACAF3711C115}"/>
              </a:ext>
            </a:extLst>
          </p:cNvPr>
          <p:cNvSpPr>
            <a:spLocks noChangeAspect="1"/>
          </p:cNvSpPr>
          <p:nvPr/>
        </p:nvSpPr>
        <p:spPr>
          <a:xfrm>
            <a:off x="189415" y="339277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65" name="CRAB 2 Blue Rocket Rectangle: Rounded Corners 7">
            <a:extLst>
              <a:ext uri="{FF2B5EF4-FFF2-40B4-BE49-F238E27FC236}">
                <a16:creationId xmlns:a16="http://schemas.microsoft.com/office/drawing/2014/main" id="{3F44753E-3418-4D84-AECD-FF3A8B533C27}"/>
              </a:ext>
            </a:extLst>
          </p:cNvPr>
          <p:cNvSpPr>
            <a:spLocks noChangeAspect="1"/>
          </p:cNvSpPr>
          <p:nvPr/>
        </p:nvSpPr>
        <p:spPr>
          <a:xfrm>
            <a:off x="198347" y="511747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66" name="CRAB Rocket Picture 74">
            <a:extLst>
              <a:ext uri="{FF2B5EF4-FFF2-40B4-BE49-F238E27FC236}">
                <a16:creationId xmlns:a16="http://schemas.microsoft.com/office/drawing/2014/main" id="{9FDEF1CB-162D-4752-8922-33A0029329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8942" y="5085598"/>
            <a:ext cx="1428837" cy="1369188"/>
          </a:xfrm>
          <a:prstGeom prst="rect">
            <a:avLst/>
          </a:prstGeom>
        </p:spPr>
      </p:pic>
      <p:sp>
        <p:nvSpPr>
          <p:cNvPr id="67" name="CRABCover Rocket Rectangle: Rounded Corners 3">
            <a:extLst>
              <a:ext uri="{FF2B5EF4-FFF2-40B4-BE49-F238E27FC236}">
                <a16:creationId xmlns:a16="http://schemas.microsoft.com/office/drawing/2014/main" id="{BC8A637E-9971-4D23-9D10-F18D0ED6EE84}"/>
              </a:ext>
            </a:extLst>
          </p:cNvPr>
          <p:cNvSpPr>
            <a:spLocks noChangeAspect="1"/>
          </p:cNvSpPr>
          <p:nvPr/>
        </p:nvSpPr>
        <p:spPr>
          <a:xfrm>
            <a:off x="10004309" y="5085597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8" name="CRAB 2 Rocket Picture 74">
            <a:extLst>
              <a:ext uri="{FF2B5EF4-FFF2-40B4-BE49-F238E27FC236}">
                <a16:creationId xmlns:a16="http://schemas.microsoft.com/office/drawing/2014/main" id="{8506A696-C086-42E6-A14E-B291BDBB54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657" y="124723"/>
            <a:ext cx="1346655" cy="1290436"/>
          </a:xfrm>
          <a:prstGeom prst="rect">
            <a:avLst/>
          </a:prstGeom>
        </p:spPr>
      </p:pic>
      <p:sp>
        <p:nvSpPr>
          <p:cNvPr id="69" name="CRAB 2 Cover Rocket Rectangle: Rounded Corners 3">
            <a:extLst>
              <a:ext uri="{FF2B5EF4-FFF2-40B4-BE49-F238E27FC236}">
                <a16:creationId xmlns:a16="http://schemas.microsoft.com/office/drawing/2014/main" id="{A3AF0297-3E97-49FF-B226-510EEEC16AE1}"/>
              </a:ext>
            </a:extLst>
          </p:cNvPr>
          <p:cNvSpPr>
            <a:spLocks noChangeAspect="1"/>
          </p:cNvSpPr>
          <p:nvPr/>
        </p:nvSpPr>
        <p:spPr>
          <a:xfrm>
            <a:off x="4044011" y="124724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0" name="Crab big cover Rectangle: Rounded Corners 2">
            <a:extLst>
              <a:ext uri="{FF2B5EF4-FFF2-40B4-BE49-F238E27FC236}">
                <a16:creationId xmlns:a16="http://schemas.microsoft.com/office/drawing/2014/main" id="{FD4BC3B6-D074-4957-AE75-E5852FF120B1}"/>
              </a:ext>
            </a:extLst>
          </p:cNvPr>
          <p:cNvSpPr>
            <a:spLocks noChangeAspect="1"/>
          </p:cNvSpPr>
          <p:nvPr/>
        </p:nvSpPr>
        <p:spPr>
          <a:xfrm>
            <a:off x="10005338" y="5085597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1" name="2 Crab big coverRectangle: Rounded Corners 15">
            <a:extLst>
              <a:ext uri="{FF2B5EF4-FFF2-40B4-BE49-F238E27FC236}">
                <a16:creationId xmlns:a16="http://schemas.microsoft.com/office/drawing/2014/main" id="{D52B99B8-65D9-4A44-9616-BBF719D4023A}"/>
              </a:ext>
            </a:extLst>
          </p:cNvPr>
          <p:cNvSpPr>
            <a:spLocks noChangeAspect="1"/>
          </p:cNvSpPr>
          <p:nvPr/>
        </p:nvSpPr>
        <p:spPr>
          <a:xfrm>
            <a:off x="4044011" y="12472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2" name="CRAB Blue Rocket Rectangle: Rounded Corners 7">
            <a:extLst>
              <a:ext uri="{FF2B5EF4-FFF2-40B4-BE49-F238E27FC236}">
                <a16:creationId xmlns:a16="http://schemas.microsoft.com/office/drawing/2014/main" id="{D974BDCB-5AF1-4952-9318-3EDAA1F376A9}"/>
              </a:ext>
            </a:extLst>
          </p:cNvPr>
          <p:cNvSpPr>
            <a:spLocks noChangeAspect="1"/>
          </p:cNvSpPr>
          <p:nvPr/>
        </p:nvSpPr>
        <p:spPr>
          <a:xfrm>
            <a:off x="9976298" y="5085597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73" name="CRAB 2 Blue Rocket Rectangle: Rounded Corners 7">
            <a:extLst>
              <a:ext uri="{FF2B5EF4-FFF2-40B4-BE49-F238E27FC236}">
                <a16:creationId xmlns:a16="http://schemas.microsoft.com/office/drawing/2014/main" id="{01A56771-4BBD-44FA-8C20-DE7D2A99E272}"/>
              </a:ext>
            </a:extLst>
          </p:cNvPr>
          <p:cNvSpPr>
            <a:spLocks noChangeAspect="1"/>
          </p:cNvSpPr>
          <p:nvPr/>
        </p:nvSpPr>
        <p:spPr>
          <a:xfrm>
            <a:off x="4016640" y="12472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74" name="CRAB Rocket Picture 74">
            <a:extLst>
              <a:ext uri="{FF2B5EF4-FFF2-40B4-BE49-F238E27FC236}">
                <a16:creationId xmlns:a16="http://schemas.microsoft.com/office/drawing/2014/main" id="{06300443-BD18-43E8-9680-C8F24A1826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502" y="92849"/>
            <a:ext cx="1428837" cy="1369188"/>
          </a:xfrm>
          <a:prstGeom prst="rect">
            <a:avLst/>
          </a:prstGeom>
        </p:spPr>
      </p:pic>
      <p:sp>
        <p:nvSpPr>
          <p:cNvPr id="75" name="CRABCover Rocket Rectangle: Rounded Corners 3">
            <a:extLst>
              <a:ext uri="{FF2B5EF4-FFF2-40B4-BE49-F238E27FC236}">
                <a16:creationId xmlns:a16="http://schemas.microsoft.com/office/drawing/2014/main" id="{25CFE927-08C1-4750-94ED-7DB06322C205}"/>
              </a:ext>
            </a:extLst>
          </p:cNvPr>
          <p:cNvSpPr>
            <a:spLocks noChangeAspect="1"/>
          </p:cNvSpPr>
          <p:nvPr/>
        </p:nvSpPr>
        <p:spPr>
          <a:xfrm>
            <a:off x="5975869" y="92848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76" name="CRAB 2 Rocket Picture 74">
            <a:extLst>
              <a:ext uri="{FF2B5EF4-FFF2-40B4-BE49-F238E27FC236}">
                <a16:creationId xmlns:a16="http://schemas.microsoft.com/office/drawing/2014/main" id="{D729FF4E-B4A4-44CF-9E15-8CCA5B2AB5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478" y="5117473"/>
            <a:ext cx="1346655" cy="1290436"/>
          </a:xfrm>
          <a:prstGeom prst="rect">
            <a:avLst/>
          </a:prstGeom>
        </p:spPr>
      </p:pic>
      <p:sp>
        <p:nvSpPr>
          <p:cNvPr id="77" name="CRAB 2 Cover Rocket Rectangle: Rounded Corners 3">
            <a:extLst>
              <a:ext uri="{FF2B5EF4-FFF2-40B4-BE49-F238E27FC236}">
                <a16:creationId xmlns:a16="http://schemas.microsoft.com/office/drawing/2014/main" id="{374234BC-EE26-4883-A863-2A3D60A206B6}"/>
              </a:ext>
            </a:extLst>
          </p:cNvPr>
          <p:cNvSpPr>
            <a:spLocks noChangeAspect="1"/>
          </p:cNvSpPr>
          <p:nvPr/>
        </p:nvSpPr>
        <p:spPr>
          <a:xfrm>
            <a:off x="2208832" y="5117473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8" name="Crab big cover Rectangle: Rounded Corners 2">
            <a:extLst>
              <a:ext uri="{FF2B5EF4-FFF2-40B4-BE49-F238E27FC236}">
                <a16:creationId xmlns:a16="http://schemas.microsoft.com/office/drawing/2014/main" id="{814F64BA-93F6-415A-B953-C2BEE4150541}"/>
              </a:ext>
            </a:extLst>
          </p:cNvPr>
          <p:cNvSpPr>
            <a:spLocks noChangeAspect="1"/>
          </p:cNvSpPr>
          <p:nvPr/>
        </p:nvSpPr>
        <p:spPr>
          <a:xfrm>
            <a:off x="5976898" y="92848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9" name="2 Crab big coverRectangle: Rounded Corners 15">
            <a:extLst>
              <a:ext uri="{FF2B5EF4-FFF2-40B4-BE49-F238E27FC236}">
                <a16:creationId xmlns:a16="http://schemas.microsoft.com/office/drawing/2014/main" id="{972082DC-C72E-4F52-B98B-DD9CC13D7F79}"/>
              </a:ext>
            </a:extLst>
          </p:cNvPr>
          <p:cNvSpPr>
            <a:spLocks noChangeAspect="1"/>
          </p:cNvSpPr>
          <p:nvPr/>
        </p:nvSpPr>
        <p:spPr>
          <a:xfrm>
            <a:off x="2208832" y="511747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0" name="CRAB Blue Rocket Rectangle: Rounded Corners 7">
            <a:extLst>
              <a:ext uri="{FF2B5EF4-FFF2-40B4-BE49-F238E27FC236}">
                <a16:creationId xmlns:a16="http://schemas.microsoft.com/office/drawing/2014/main" id="{067AC0C9-0C64-4033-9AF1-1310D62C544B}"/>
              </a:ext>
            </a:extLst>
          </p:cNvPr>
          <p:cNvSpPr>
            <a:spLocks noChangeAspect="1"/>
          </p:cNvSpPr>
          <p:nvPr/>
        </p:nvSpPr>
        <p:spPr>
          <a:xfrm>
            <a:off x="5947858" y="92848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1" name="CRAB 2 Blue Rocket Rectangle: Rounded Corners 7">
            <a:extLst>
              <a:ext uri="{FF2B5EF4-FFF2-40B4-BE49-F238E27FC236}">
                <a16:creationId xmlns:a16="http://schemas.microsoft.com/office/drawing/2014/main" id="{89304F6F-2105-4A22-A167-ACE70F550DA1}"/>
              </a:ext>
            </a:extLst>
          </p:cNvPr>
          <p:cNvSpPr>
            <a:spLocks noChangeAspect="1"/>
          </p:cNvSpPr>
          <p:nvPr/>
        </p:nvSpPr>
        <p:spPr>
          <a:xfrm>
            <a:off x="2181462" y="511747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82" name="CRAB Rocket Picture 74">
            <a:extLst>
              <a:ext uri="{FF2B5EF4-FFF2-40B4-BE49-F238E27FC236}">
                <a16:creationId xmlns:a16="http://schemas.microsoft.com/office/drawing/2014/main" id="{237C1874-7A62-4374-A05F-C1139490AA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657" y="1749263"/>
            <a:ext cx="1346655" cy="1290436"/>
          </a:xfrm>
          <a:prstGeom prst="rect">
            <a:avLst/>
          </a:prstGeom>
        </p:spPr>
      </p:pic>
      <p:sp>
        <p:nvSpPr>
          <p:cNvPr id="83" name="CRABCover Rocket Rectangle: Rounded Corners 3">
            <a:extLst>
              <a:ext uri="{FF2B5EF4-FFF2-40B4-BE49-F238E27FC236}">
                <a16:creationId xmlns:a16="http://schemas.microsoft.com/office/drawing/2014/main" id="{E2CB5D9C-FA5B-42A5-9884-1F0CCE5EFDF8}"/>
              </a:ext>
            </a:extLst>
          </p:cNvPr>
          <p:cNvSpPr>
            <a:spLocks noChangeAspect="1"/>
          </p:cNvSpPr>
          <p:nvPr/>
        </p:nvSpPr>
        <p:spPr>
          <a:xfrm>
            <a:off x="4043041" y="1749264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84" name="CRAB 2 Rocket Picture 74">
            <a:extLst>
              <a:ext uri="{FF2B5EF4-FFF2-40B4-BE49-F238E27FC236}">
                <a16:creationId xmlns:a16="http://schemas.microsoft.com/office/drawing/2014/main" id="{FF0A6CDC-B1A0-4E56-82C6-F8B256F4FC6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9886" y="1707467"/>
            <a:ext cx="1428837" cy="1369188"/>
          </a:xfrm>
          <a:prstGeom prst="rect">
            <a:avLst/>
          </a:prstGeom>
        </p:spPr>
      </p:pic>
      <p:sp>
        <p:nvSpPr>
          <p:cNvPr id="85" name="CRAB 2 Cover Rocket Rectangle: Rounded Corners 3">
            <a:extLst>
              <a:ext uri="{FF2B5EF4-FFF2-40B4-BE49-F238E27FC236}">
                <a16:creationId xmlns:a16="http://schemas.microsoft.com/office/drawing/2014/main" id="{647700A7-9906-4F53-8C39-E56CAAA1BBB7}"/>
              </a:ext>
            </a:extLst>
          </p:cNvPr>
          <p:cNvSpPr>
            <a:spLocks noChangeAspect="1"/>
          </p:cNvSpPr>
          <p:nvPr/>
        </p:nvSpPr>
        <p:spPr>
          <a:xfrm>
            <a:off x="8036282" y="1707467"/>
            <a:ext cx="163604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6" name="Crab big cover Rectangle: Rounded Corners 2">
            <a:extLst>
              <a:ext uri="{FF2B5EF4-FFF2-40B4-BE49-F238E27FC236}">
                <a16:creationId xmlns:a16="http://schemas.microsoft.com/office/drawing/2014/main" id="{6FCD3FF0-4E56-4DED-BAA8-97167996D5E9}"/>
              </a:ext>
            </a:extLst>
          </p:cNvPr>
          <p:cNvSpPr>
            <a:spLocks noChangeAspect="1"/>
          </p:cNvSpPr>
          <p:nvPr/>
        </p:nvSpPr>
        <p:spPr>
          <a:xfrm>
            <a:off x="4044011" y="1749264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87" name="2 Crab big coverRectangle: Rounded Corners 15">
            <a:extLst>
              <a:ext uri="{FF2B5EF4-FFF2-40B4-BE49-F238E27FC236}">
                <a16:creationId xmlns:a16="http://schemas.microsoft.com/office/drawing/2014/main" id="{533D287E-A6AD-40D6-B1F0-865EE626C87F}"/>
              </a:ext>
            </a:extLst>
          </p:cNvPr>
          <p:cNvSpPr>
            <a:spLocks noChangeAspect="1"/>
          </p:cNvSpPr>
          <p:nvPr/>
        </p:nvSpPr>
        <p:spPr>
          <a:xfrm>
            <a:off x="8036282" y="1707468"/>
            <a:ext cx="1636045" cy="155624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8" name="CRAB Blue Rocket Rectangle: Rounded Corners 7">
            <a:extLst>
              <a:ext uri="{FF2B5EF4-FFF2-40B4-BE49-F238E27FC236}">
                <a16:creationId xmlns:a16="http://schemas.microsoft.com/office/drawing/2014/main" id="{C21E217D-D2F6-4394-988F-B8E83097044C}"/>
              </a:ext>
            </a:extLst>
          </p:cNvPr>
          <p:cNvSpPr>
            <a:spLocks noChangeAspect="1"/>
          </p:cNvSpPr>
          <p:nvPr/>
        </p:nvSpPr>
        <p:spPr>
          <a:xfrm>
            <a:off x="4016640" y="174926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9" name="CRAB 2 Blue Rocket Rectangle: Rounded Corners 7">
            <a:extLst>
              <a:ext uri="{FF2B5EF4-FFF2-40B4-BE49-F238E27FC236}">
                <a16:creationId xmlns:a16="http://schemas.microsoft.com/office/drawing/2014/main" id="{4B984634-A108-4B80-A56D-9C5B9132CEF2}"/>
              </a:ext>
            </a:extLst>
          </p:cNvPr>
          <p:cNvSpPr>
            <a:spLocks noChangeAspect="1"/>
          </p:cNvSpPr>
          <p:nvPr/>
        </p:nvSpPr>
        <p:spPr>
          <a:xfrm>
            <a:off x="8007242" y="1707467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90" name="CRAB Rocket Picture 74">
            <a:extLst>
              <a:ext uri="{FF2B5EF4-FFF2-40B4-BE49-F238E27FC236}">
                <a16:creationId xmlns:a16="http://schemas.microsoft.com/office/drawing/2014/main" id="{CEB5F164-531B-4028-81E5-338DAC45139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478" y="1749263"/>
            <a:ext cx="1346653" cy="1290436"/>
          </a:xfrm>
          <a:prstGeom prst="rect">
            <a:avLst/>
          </a:prstGeom>
        </p:spPr>
      </p:pic>
      <p:sp>
        <p:nvSpPr>
          <p:cNvPr id="91" name="CRABCover Rocket Rectangle: Rounded Corners 3">
            <a:extLst>
              <a:ext uri="{FF2B5EF4-FFF2-40B4-BE49-F238E27FC236}">
                <a16:creationId xmlns:a16="http://schemas.microsoft.com/office/drawing/2014/main" id="{7A57A69D-B143-4D6E-9DA2-EC7C547FB103}"/>
              </a:ext>
            </a:extLst>
          </p:cNvPr>
          <p:cNvSpPr>
            <a:spLocks noChangeAspect="1"/>
          </p:cNvSpPr>
          <p:nvPr/>
        </p:nvSpPr>
        <p:spPr>
          <a:xfrm>
            <a:off x="2207862" y="1749264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92" name="CRAB 2 Rocket Picture 74">
            <a:extLst>
              <a:ext uri="{FF2B5EF4-FFF2-40B4-BE49-F238E27FC236}">
                <a16:creationId xmlns:a16="http://schemas.microsoft.com/office/drawing/2014/main" id="{BC74C265-0B5C-4D33-9BD1-7ECC9FB53B3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656" y="3392770"/>
            <a:ext cx="1346653" cy="1290436"/>
          </a:xfrm>
          <a:prstGeom prst="rect">
            <a:avLst/>
          </a:prstGeom>
        </p:spPr>
      </p:pic>
      <p:sp>
        <p:nvSpPr>
          <p:cNvPr id="93" name="CRAB 2 Cover Rocket Rectangle: Rounded Corners 3">
            <a:extLst>
              <a:ext uri="{FF2B5EF4-FFF2-40B4-BE49-F238E27FC236}">
                <a16:creationId xmlns:a16="http://schemas.microsoft.com/office/drawing/2014/main" id="{0C7A039D-1A44-4172-B370-383380A2A04A}"/>
              </a:ext>
            </a:extLst>
          </p:cNvPr>
          <p:cNvSpPr>
            <a:spLocks noChangeAspect="1"/>
          </p:cNvSpPr>
          <p:nvPr/>
        </p:nvSpPr>
        <p:spPr>
          <a:xfrm>
            <a:off x="4044011" y="339277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4" name="Crab big cover Rectangle: Rounded Corners 2">
            <a:extLst>
              <a:ext uri="{FF2B5EF4-FFF2-40B4-BE49-F238E27FC236}">
                <a16:creationId xmlns:a16="http://schemas.microsoft.com/office/drawing/2014/main" id="{9E3A586D-E71E-48D6-8DF4-DA42827C84D8}"/>
              </a:ext>
            </a:extLst>
          </p:cNvPr>
          <p:cNvSpPr>
            <a:spLocks noChangeAspect="1"/>
          </p:cNvSpPr>
          <p:nvPr/>
        </p:nvSpPr>
        <p:spPr>
          <a:xfrm>
            <a:off x="2208832" y="1749264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95" name="2 Crab big coverRectangle: Rounded Corners 15">
            <a:extLst>
              <a:ext uri="{FF2B5EF4-FFF2-40B4-BE49-F238E27FC236}">
                <a16:creationId xmlns:a16="http://schemas.microsoft.com/office/drawing/2014/main" id="{A1C5FE49-CD79-4139-A6F8-23A330C0912F}"/>
              </a:ext>
            </a:extLst>
          </p:cNvPr>
          <p:cNvSpPr>
            <a:spLocks noChangeAspect="1"/>
          </p:cNvSpPr>
          <p:nvPr/>
        </p:nvSpPr>
        <p:spPr>
          <a:xfrm>
            <a:off x="4044011" y="3392769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6" name="CRAB Blue Rocket Rectangle: Rounded Corners 7">
            <a:extLst>
              <a:ext uri="{FF2B5EF4-FFF2-40B4-BE49-F238E27FC236}">
                <a16:creationId xmlns:a16="http://schemas.microsoft.com/office/drawing/2014/main" id="{66D090C3-139C-4EFE-BEDB-2963C7774400}"/>
              </a:ext>
            </a:extLst>
          </p:cNvPr>
          <p:cNvSpPr>
            <a:spLocks noChangeAspect="1"/>
          </p:cNvSpPr>
          <p:nvPr/>
        </p:nvSpPr>
        <p:spPr>
          <a:xfrm>
            <a:off x="2181462" y="1749264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97" name="CRAB 2 Blue Rocket Rectangle: Rounded Corners 7">
            <a:extLst>
              <a:ext uri="{FF2B5EF4-FFF2-40B4-BE49-F238E27FC236}">
                <a16:creationId xmlns:a16="http://schemas.microsoft.com/office/drawing/2014/main" id="{97DAF223-F4B0-4F4E-ACB9-324AB7BCAF76}"/>
              </a:ext>
            </a:extLst>
          </p:cNvPr>
          <p:cNvSpPr>
            <a:spLocks noChangeAspect="1"/>
          </p:cNvSpPr>
          <p:nvPr/>
        </p:nvSpPr>
        <p:spPr>
          <a:xfrm>
            <a:off x="4016640" y="339277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98" name="CRAB Rocket Picture 74">
            <a:extLst>
              <a:ext uri="{FF2B5EF4-FFF2-40B4-BE49-F238E27FC236}">
                <a16:creationId xmlns:a16="http://schemas.microsoft.com/office/drawing/2014/main" id="{A6F1335A-1A67-4807-B4F9-51B0888C61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502" y="1717389"/>
            <a:ext cx="1428837" cy="1369188"/>
          </a:xfrm>
          <a:prstGeom prst="rect">
            <a:avLst/>
          </a:prstGeom>
        </p:spPr>
      </p:pic>
      <p:sp>
        <p:nvSpPr>
          <p:cNvPr id="99" name="CRABCover Rocket Rectangle: Rounded Corners 3">
            <a:extLst>
              <a:ext uri="{FF2B5EF4-FFF2-40B4-BE49-F238E27FC236}">
                <a16:creationId xmlns:a16="http://schemas.microsoft.com/office/drawing/2014/main" id="{00B3AE26-5AAB-474A-A19F-0B7CE8B9CA72}"/>
              </a:ext>
            </a:extLst>
          </p:cNvPr>
          <p:cNvSpPr>
            <a:spLocks noChangeAspect="1"/>
          </p:cNvSpPr>
          <p:nvPr/>
        </p:nvSpPr>
        <p:spPr>
          <a:xfrm>
            <a:off x="5975869" y="1717388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00" name="CRAB 2 Rocket Picture 74">
            <a:extLst>
              <a:ext uri="{FF2B5EF4-FFF2-40B4-BE49-F238E27FC236}">
                <a16:creationId xmlns:a16="http://schemas.microsoft.com/office/drawing/2014/main" id="{D8E855EE-1565-4B54-99CE-DE916586633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1657" y="5117473"/>
            <a:ext cx="1346655" cy="1290436"/>
          </a:xfrm>
          <a:prstGeom prst="rect">
            <a:avLst/>
          </a:prstGeom>
        </p:spPr>
      </p:pic>
      <p:sp>
        <p:nvSpPr>
          <p:cNvPr id="101" name="CRAB 2 Cover Rocket Rectangle: Rounded Corners 3">
            <a:extLst>
              <a:ext uri="{FF2B5EF4-FFF2-40B4-BE49-F238E27FC236}">
                <a16:creationId xmlns:a16="http://schemas.microsoft.com/office/drawing/2014/main" id="{452F2D4F-DFF2-4D2F-8300-59386EA60D5E}"/>
              </a:ext>
            </a:extLst>
          </p:cNvPr>
          <p:cNvSpPr>
            <a:spLocks noChangeAspect="1"/>
          </p:cNvSpPr>
          <p:nvPr/>
        </p:nvSpPr>
        <p:spPr>
          <a:xfrm>
            <a:off x="4044011" y="5117473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02" name="Crab big cover Rectangle: Rounded Corners 2">
            <a:extLst>
              <a:ext uri="{FF2B5EF4-FFF2-40B4-BE49-F238E27FC236}">
                <a16:creationId xmlns:a16="http://schemas.microsoft.com/office/drawing/2014/main" id="{F7E7A1EE-3F73-43A5-B2B4-65474A185F8B}"/>
              </a:ext>
            </a:extLst>
          </p:cNvPr>
          <p:cNvSpPr>
            <a:spLocks noChangeAspect="1"/>
          </p:cNvSpPr>
          <p:nvPr/>
        </p:nvSpPr>
        <p:spPr>
          <a:xfrm>
            <a:off x="5976898" y="1717388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03" name="2 Crab big coverRectangle: Rounded Corners 15">
            <a:extLst>
              <a:ext uri="{FF2B5EF4-FFF2-40B4-BE49-F238E27FC236}">
                <a16:creationId xmlns:a16="http://schemas.microsoft.com/office/drawing/2014/main" id="{E6E5A4ED-9428-4C2A-AA96-A41E18F68463}"/>
              </a:ext>
            </a:extLst>
          </p:cNvPr>
          <p:cNvSpPr>
            <a:spLocks noChangeAspect="1"/>
          </p:cNvSpPr>
          <p:nvPr/>
        </p:nvSpPr>
        <p:spPr>
          <a:xfrm>
            <a:off x="4044011" y="511747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04" name="CRAB Blue Rocket Rectangle: Rounded Corners 7">
            <a:extLst>
              <a:ext uri="{FF2B5EF4-FFF2-40B4-BE49-F238E27FC236}">
                <a16:creationId xmlns:a16="http://schemas.microsoft.com/office/drawing/2014/main" id="{A2F8AEEA-0E8A-4B15-BA3D-8989EA5BD781}"/>
              </a:ext>
            </a:extLst>
          </p:cNvPr>
          <p:cNvSpPr>
            <a:spLocks noChangeAspect="1"/>
          </p:cNvSpPr>
          <p:nvPr/>
        </p:nvSpPr>
        <p:spPr>
          <a:xfrm>
            <a:off x="5947858" y="1717388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05" name="CRAB 2 Blue Rocket Rectangle: Rounded Corners 7">
            <a:extLst>
              <a:ext uri="{FF2B5EF4-FFF2-40B4-BE49-F238E27FC236}">
                <a16:creationId xmlns:a16="http://schemas.microsoft.com/office/drawing/2014/main" id="{CF94A7D3-9693-42C2-95E7-4376E1E909A6}"/>
              </a:ext>
            </a:extLst>
          </p:cNvPr>
          <p:cNvSpPr>
            <a:spLocks noChangeAspect="1"/>
          </p:cNvSpPr>
          <p:nvPr/>
        </p:nvSpPr>
        <p:spPr>
          <a:xfrm>
            <a:off x="4016640" y="5117473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06" name="CRAB Rocket Picture 74">
            <a:extLst>
              <a:ext uri="{FF2B5EF4-FFF2-40B4-BE49-F238E27FC236}">
                <a16:creationId xmlns:a16="http://schemas.microsoft.com/office/drawing/2014/main" id="{D5E353D7-DD8F-432D-8060-2B12D9DF38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502" y="3360895"/>
            <a:ext cx="1428837" cy="1369188"/>
          </a:xfrm>
          <a:prstGeom prst="rect">
            <a:avLst/>
          </a:prstGeom>
        </p:spPr>
      </p:pic>
      <p:sp>
        <p:nvSpPr>
          <p:cNvPr id="107" name="CRABCover Rocket Rectangle: Rounded Corners 3">
            <a:extLst>
              <a:ext uri="{FF2B5EF4-FFF2-40B4-BE49-F238E27FC236}">
                <a16:creationId xmlns:a16="http://schemas.microsoft.com/office/drawing/2014/main" id="{135DE554-A896-4BE2-81A8-3B65C551FD16}"/>
              </a:ext>
            </a:extLst>
          </p:cNvPr>
          <p:cNvSpPr>
            <a:spLocks noChangeAspect="1"/>
          </p:cNvSpPr>
          <p:nvPr/>
        </p:nvSpPr>
        <p:spPr>
          <a:xfrm>
            <a:off x="5975869" y="3360895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08" name="CRAB 2 Rocket Picture 74">
            <a:extLst>
              <a:ext uri="{FF2B5EF4-FFF2-40B4-BE49-F238E27FC236}">
                <a16:creationId xmlns:a16="http://schemas.microsoft.com/office/drawing/2014/main" id="{B4859A14-477B-4F31-8053-7D0F64EEB22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8942" y="3360895"/>
            <a:ext cx="1428837" cy="1369188"/>
          </a:xfrm>
          <a:prstGeom prst="rect">
            <a:avLst/>
          </a:prstGeom>
        </p:spPr>
      </p:pic>
      <p:sp>
        <p:nvSpPr>
          <p:cNvPr id="109" name="CRAB 2 Cover Rocket Rectangle: Rounded Corners 3">
            <a:extLst>
              <a:ext uri="{FF2B5EF4-FFF2-40B4-BE49-F238E27FC236}">
                <a16:creationId xmlns:a16="http://schemas.microsoft.com/office/drawing/2014/main" id="{F8E6A5FF-0183-4960-8B4C-4904D577A2FA}"/>
              </a:ext>
            </a:extLst>
          </p:cNvPr>
          <p:cNvSpPr>
            <a:spLocks noChangeAspect="1"/>
          </p:cNvSpPr>
          <p:nvPr/>
        </p:nvSpPr>
        <p:spPr>
          <a:xfrm>
            <a:off x="10005338" y="3360895"/>
            <a:ext cx="163604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10" name="Crab big cover Rectangle: Rounded Corners 2">
            <a:extLst>
              <a:ext uri="{FF2B5EF4-FFF2-40B4-BE49-F238E27FC236}">
                <a16:creationId xmlns:a16="http://schemas.microsoft.com/office/drawing/2014/main" id="{72992D4B-2AD4-4C56-91FE-7E5D4830509B}"/>
              </a:ext>
            </a:extLst>
          </p:cNvPr>
          <p:cNvSpPr>
            <a:spLocks noChangeAspect="1"/>
          </p:cNvSpPr>
          <p:nvPr/>
        </p:nvSpPr>
        <p:spPr>
          <a:xfrm>
            <a:off x="5976898" y="3360895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11" name="2 Crab big coverRectangle: Rounded Corners 15">
            <a:extLst>
              <a:ext uri="{FF2B5EF4-FFF2-40B4-BE49-F238E27FC236}">
                <a16:creationId xmlns:a16="http://schemas.microsoft.com/office/drawing/2014/main" id="{B46C2370-ED15-4F93-AFCB-BE6C313B1649}"/>
              </a:ext>
            </a:extLst>
          </p:cNvPr>
          <p:cNvSpPr>
            <a:spLocks noChangeAspect="1"/>
          </p:cNvSpPr>
          <p:nvPr/>
        </p:nvSpPr>
        <p:spPr>
          <a:xfrm>
            <a:off x="10005338" y="3360896"/>
            <a:ext cx="1636045" cy="155624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12" name="CRAB Blue Rocket Rectangle: Rounded Corners 7">
            <a:extLst>
              <a:ext uri="{FF2B5EF4-FFF2-40B4-BE49-F238E27FC236}">
                <a16:creationId xmlns:a16="http://schemas.microsoft.com/office/drawing/2014/main" id="{4203183F-A42A-4396-AD24-49CF59FF1977}"/>
              </a:ext>
            </a:extLst>
          </p:cNvPr>
          <p:cNvSpPr>
            <a:spLocks noChangeAspect="1"/>
          </p:cNvSpPr>
          <p:nvPr/>
        </p:nvSpPr>
        <p:spPr>
          <a:xfrm>
            <a:off x="5947858" y="3360895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13" name="CRAB 2 Blue Rocket Rectangle: Rounded Corners 7">
            <a:extLst>
              <a:ext uri="{FF2B5EF4-FFF2-40B4-BE49-F238E27FC236}">
                <a16:creationId xmlns:a16="http://schemas.microsoft.com/office/drawing/2014/main" id="{FF83979E-7CC1-40B9-8353-3802EECC9743}"/>
              </a:ext>
            </a:extLst>
          </p:cNvPr>
          <p:cNvSpPr>
            <a:spLocks noChangeAspect="1"/>
          </p:cNvSpPr>
          <p:nvPr/>
        </p:nvSpPr>
        <p:spPr>
          <a:xfrm>
            <a:off x="9976298" y="3360895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14" name="CRAB Rocket Picture 74">
            <a:extLst>
              <a:ext uri="{FF2B5EF4-FFF2-40B4-BE49-F238E27FC236}">
                <a16:creationId xmlns:a16="http://schemas.microsoft.com/office/drawing/2014/main" id="{8310FDAC-7900-4830-9697-CA044CC273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9886" y="3350974"/>
            <a:ext cx="1428837" cy="1369188"/>
          </a:xfrm>
          <a:prstGeom prst="rect">
            <a:avLst/>
          </a:prstGeom>
        </p:spPr>
      </p:pic>
      <p:sp>
        <p:nvSpPr>
          <p:cNvPr id="115" name="CRABCover Rocket Rectangle: Rounded Corners 3">
            <a:extLst>
              <a:ext uri="{FF2B5EF4-FFF2-40B4-BE49-F238E27FC236}">
                <a16:creationId xmlns:a16="http://schemas.microsoft.com/office/drawing/2014/main" id="{1640827F-067E-4975-BCCA-62A828DAAC91}"/>
              </a:ext>
            </a:extLst>
          </p:cNvPr>
          <p:cNvSpPr>
            <a:spLocks noChangeAspect="1"/>
          </p:cNvSpPr>
          <p:nvPr/>
        </p:nvSpPr>
        <p:spPr>
          <a:xfrm>
            <a:off x="8035253" y="3350973"/>
            <a:ext cx="163810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16" name="CRAB 2 Rocket Picture 74">
            <a:extLst>
              <a:ext uri="{FF2B5EF4-FFF2-40B4-BE49-F238E27FC236}">
                <a16:creationId xmlns:a16="http://schemas.microsoft.com/office/drawing/2014/main" id="{5658F9E1-04E6-4A47-958A-09BDDD54440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502" y="5085598"/>
            <a:ext cx="1428837" cy="1369188"/>
          </a:xfrm>
          <a:prstGeom prst="rect">
            <a:avLst/>
          </a:prstGeom>
        </p:spPr>
      </p:pic>
      <p:sp>
        <p:nvSpPr>
          <p:cNvPr id="117" name="CRAB 2 Cover Rocket Rectangle: Rounded Corners 3">
            <a:extLst>
              <a:ext uri="{FF2B5EF4-FFF2-40B4-BE49-F238E27FC236}">
                <a16:creationId xmlns:a16="http://schemas.microsoft.com/office/drawing/2014/main" id="{0850D81A-575A-4A0E-B35E-C177C807F0A6}"/>
              </a:ext>
            </a:extLst>
          </p:cNvPr>
          <p:cNvSpPr>
            <a:spLocks noChangeAspect="1"/>
          </p:cNvSpPr>
          <p:nvPr/>
        </p:nvSpPr>
        <p:spPr>
          <a:xfrm>
            <a:off x="5976898" y="5085597"/>
            <a:ext cx="163604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18" name="Crab big cover Rectangle: Rounded Corners 2">
            <a:extLst>
              <a:ext uri="{FF2B5EF4-FFF2-40B4-BE49-F238E27FC236}">
                <a16:creationId xmlns:a16="http://schemas.microsoft.com/office/drawing/2014/main" id="{921A1141-38B2-487D-8B07-93B4CFC25EEF}"/>
              </a:ext>
            </a:extLst>
          </p:cNvPr>
          <p:cNvSpPr>
            <a:spLocks noChangeAspect="1"/>
          </p:cNvSpPr>
          <p:nvPr/>
        </p:nvSpPr>
        <p:spPr>
          <a:xfrm>
            <a:off x="8036282" y="3350973"/>
            <a:ext cx="1636045" cy="1566163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19" name="2 Crab big coverRectangle: Rounded Corners 15">
            <a:extLst>
              <a:ext uri="{FF2B5EF4-FFF2-40B4-BE49-F238E27FC236}">
                <a16:creationId xmlns:a16="http://schemas.microsoft.com/office/drawing/2014/main" id="{EE08E794-3BCF-41CF-8BE8-E87EE47D58DD}"/>
              </a:ext>
            </a:extLst>
          </p:cNvPr>
          <p:cNvSpPr>
            <a:spLocks noChangeAspect="1"/>
          </p:cNvSpPr>
          <p:nvPr/>
        </p:nvSpPr>
        <p:spPr>
          <a:xfrm>
            <a:off x="5976898" y="5085598"/>
            <a:ext cx="1636045" cy="155624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20" name="CRAB Blue Rocket Rectangle: Rounded Corners 7">
            <a:extLst>
              <a:ext uri="{FF2B5EF4-FFF2-40B4-BE49-F238E27FC236}">
                <a16:creationId xmlns:a16="http://schemas.microsoft.com/office/drawing/2014/main" id="{C63096A6-D7FC-43C8-B8A1-DC476B4298BA}"/>
              </a:ext>
            </a:extLst>
          </p:cNvPr>
          <p:cNvSpPr>
            <a:spLocks noChangeAspect="1"/>
          </p:cNvSpPr>
          <p:nvPr/>
        </p:nvSpPr>
        <p:spPr>
          <a:xfrm>
            <a:off x="8007242" y="3350973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21" name="CRAB 2 Blue Rocket Rectangle: Rounded Corners 7">
            <a:extLst>
              <a:ext uri="{FF2B5EF4-FFF2-40B4-BE49-F238E27FC236}">
                <a16:creationId xmlns:a16="http://schemas.microsoft.com/office/drawing/2014/main" id="{ED46D85D-A8CB-4553-B689-2D8EAC4EBD66}"/>
              </a:ext>
            </a:extLst>
          </p:cNvPr>
          <p:cNvSpPr>
            <a:spLocks noChangeAspect="1"/>
          </p:cNvSpPr>
          <p:nvPr/>
        </p:nvSpPr>
        <p:spPr>
          <a:xfrm>
            <a:off x="5947858" y="5085597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22" name="CRAB Rocket Picture 74">
            <a:extLst>
              <a:ext uri="{FF2B5EF4-FFF2-40B4-BE49-F238E27FC236}">
                <a16:creationId xmlns:a16="http://schemas.microsoft.com/office/drawing/2014/main" id="{BE8454A1-74F2-4371-A1F0-AB606369C2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478" y="3392770"/>
            <a:ext cx="1346655" cy="1290436"/>
          </a:xfrm>
          <a:prstGeom prst="rect">
            <a:avLst/>
          </a:prstGeom>
        </p:spPr>
      </p:pic>
      <p:sp>
        <p:nvSpPr>
          <p:cNvPr id="123" name="CRABCover Rocket Rectangle: Rounded Corners 3">
            <a:extLst>
              <a:ext uri="{FF2B5EF4-FFF2-40B4-BE49-F238E27FC236}">
                <a16:creationId xmlns:a16="http://schemas.microsoft.com/office/drawing/2014/main" id="{408923E9-AD50-4281-9574-01229A07CDDA}"/>
              </a:ext>
            </a:extLst>
          </p:cNvPr>
          <p:cNvSpPr>
            <a:spLocks noChangeAspect="1"/>
          </p:cNvSpPr>
          <p:nvPr/>
        </p:nvSpPr>
        <p:spPr>
          <a:xfrm>
            <a:off x="2207862" y="339277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24" name="CRAB 2 Rocket Picture 74">
            <a:extLst>
              <a:ext uri="{FF2B5EF4-FFF2-40B4-BE49-F238E27FC236}">
                <a16:creationId xmlns:a16="http://schemas.microsoft.com/office/drawing/2014/main" id="{DFE7B5BE-17FE-47EE-A407-884B33C111D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9886" y="5075677"/>
            <a:ext cx="1428837" cy="1369188"/>
          </a:xfrm>
          <a:prstGeom prst="rect">
            <a:avLst/>
          </a:prstGeom>
        </p:spPr>
      </p:pic>
      <p:sp>
        <p:nvSpPr>
          <p:cNvPr id="125" name="CRAB 2 Cover Rocket Rectangle: Rounded Corners 3">
            <a:extLst>
              <a:ext uri="{FF2B5EF4-FFF2-40B4-BE49-F238E27FC236}">
                <a16:creationId xmlns:a16="http://schemas.microsoft.com/office/drawing/2014/main" id="{CFE48786-7337-45F3-BD34-B2C4EAD6EC9C}"/>
              </a:ext>
            </a:extLst>
          </p:cNvPr>
          <p:cNvSpPr>
            <a:spLocks noChangeAspect="1"/>
          </p:cNvSpPr>
          <p:nvPr/>
        </p:nvSpPr>
        <p:spPr>
          <a:xfrm>
            <a:off x="8036282" y="5075676"/>
            <a:ext cx="1636045" cy="1566163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26" name="Crab big cover Rectangle: Rounded Corners 2">
            <a:extLst>
              <a:ext uri="{FF2B5EF4-FFF2-40B4-BE49-F238E27FC236}">
                <a16:creationId xmlns:a16="http://schemas.microsoft.com/office/drawing/2014/main" id="{18773578-A685-4B70-AA0A-5EAFF8F5A027}"/>
              </a:ext>
            </a:extLst>
          </p:cNvPr>
          <p:cNvSpPr>
            <a:spLocks noChangeAspect="1"/>
          </p:cNvSpPr>
          <p:nvPr/>
        </p:nvSpPr>
        <p:spPr>
          <a:xfrm>
            <a:off x="2208832" y="339277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27" name="2 Crab big coverRectangle: Rounded Corners 15">
            <a:extLst>
              <a:ext uri="{FF2B5EF4-FFF2-40B4-BE49-F238E27FC236}">
                <a16:creationId xmlns:a16="http://schemas.microsoft.com/office/drawing/2014/main" id="{9ED72F30-6F3A-45F6-A6A0-C07C3D513E4D}"/>
              </a:ext>
            </a:extLst>
          </p:cNvPr>
          <p:cNvSpPr>
            <a:spLocks noChangeAspect="1"/>
          </p:cNvSpPr>
          <p:nvPr/>
        </p:nvSpPr>
        <p:spPr>
          <a:xfrm>
            <a:off x="8036282" y="5075677"/>
            <a:ext cx="1636045" cy="155624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28" name="CRAB Blue Rocket Rectangle: Rounded Corners 7">
            <a:extLst>
              <a:ext uri="{FF2B5EF4-FFF2-40B4-BE49-F238E27FC236}">
                <a16:creationId xmlns:a16="http://schemas.microsoft.com/office/drawing/2014/main" id="{5A73327E-18A3-4F52-B7EA-A3BE5AEA33CC}"/>
              </a:ext>
            </a:extLst>
          </p:cNvPr>
          <p:cNvSpPr>
            <a:spLocks noChangeAspect="1"/>
          </p:cNvSpPr>
          <p:nvPr/>
        </p:nvSpPr>
        <p:spPr>
          <a:xfrm>
            <a:off x="2181462" y="339277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29" name="CRAB 2 Blue Rocket Rectangle: Rounded Corners 7">
            <a:extLst>
              <a:ext uri="{FF2B5EF4-FFF2-40B4-BE49-F238E27FC236}">
                <a16:creationId xmlns:a16="http://schemas.microsoft.com/office/drawing/2014/main" id="{22D232E6-305C-4F2F-AA73-244CCD945B91}"/>
              </a:ext>
            </a:extLst>
          </p:cNvPr>
          <p:cNvSpPr>
            <a:spLocks noChangeAspect="1"/>
          </p:cNvSpPr>
          <p:nvPr/>
        </p:nvSpPr>
        <p:spPr>
          <a:xfrm>
            <a:off x="8007242" y="5075676"/>
            <a:ext cx="1694127" cy="1566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"/>
                            </p:stCondLst>
                            <p:childTnLst>
                              <p:par>
                                <p:cTn id="6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"/>
                            </p:stCondLst>
                            <p:childTnLst>
                              <p:par>
                                <p:cTn id="12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"/>
                            </p:stCondLst>
                            <p:childTnLst>
                              <p:par>
                                <p:cTn id="1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"/>
                            </p:stCondLst>
                            <p:childTnLst>
                              <p:par>
                                <p:cTn id="1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"/>
                            </p:stCondLst>
                            <p:childTnLst>
                              <p:par>
                                <p:cTn id="15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"/>
                            </p:stCondLst>
                            <p:childTnLst>
                              <p:par>
                                <p:cTn id="1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"/>
                            </p:stCondLst>
                            <p:childTnLst>
                              <p:par>
                                <p:cTn id="2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"/>
                            </p:stCondLst>
                            <p:childTnLst>
                              <p:par>
                                <p:cTn id="23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"/>
                            </p:stCondLst>
                            <p:childTnLst>
                              <p:par>
                                <p:cTn id="2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"/>
                            </p:stCondLst>
                            <p:childTnLst>
                              <p:par>
                                <p:cTn id="25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"/>
                            </p:stCondLst>
                            <p:childTnLst>
                              <p:par>
                                <p:cTn id="26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"/>
                            </p:stCondLst>
                            <p:childTnLst>
                              <p:par>
                                <p:cTn id="3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00"/>
                            </p:stCondLst>
                            <p:childTnLst>
                              <p:par>
                                <p:cTn id="32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00"/>
                            </p:stCondLst>
                            <p:childTnLst>
                              <p:par>
                                <p:cTn id="33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"/>
                            </p:stCondLst>
                            <p:childTnLst>
                              <p:par>
                                <p:cTn id="3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00"/>
                            </p:stCondLst>
                            <p:childTnLst>
                              <p:par>
                                <p:cTn id="35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"/>
                            </p:stCondLst>
                            <p:childTnLst>
                              <p:par>
                                <p:cTn id="3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00"/>
                            </p:stCondLst>
                            <p:childTnLst>
                              <p:par>
                                <p:cTn id="4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00"/>
                            </p:stCondLst>
                            <p:childTnLst>
                              <p:par>
                                <p:cTn id="42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00"/>
                            </p:stCondLst>
                            <p:childTnLst>
                              <p:par>
                                <p:cTn id="43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00"/>
                            </p:stCondLst>
                            <p:childTnLst>
                              <p:par>
                                <p:cTn id="4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00"/>
                            </p:stCondLst>
                            <p:childTnLst>
                              <p:par>
                                <p:cTn id="45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2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"/>
                            </p:stCondLst>
                            <p:childTnLst>
                              <p:par>
                                <p:cTn id="46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2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200"/>
                            </p:stCondLst>
                            <p:childTnLst>
                              <p:par>
                                <p:cTn id="5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00"/>
                            </p:stCondLst>
                            <p:childTnLst>
                              <p:par>
                                <p:cTn id="52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"/>
                            </p:stCondLst>
                            <p:childTnLst>
                              <p:par>
                                <p:cTn id="5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00"/>
                            </p:stCondLst>
                            <p:childTnLst>
                              <p:par>
                                <p:cTn id="5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00"/>
                            </p:stCondLst>
                            <p:childTnLst>
                              <p:par>
                                <p:cTn id="55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7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200"/>
                            </p:stCondLst>
                            <p:childTnLst>
                              <p:par>
                                <p:cTn id="5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5" fill="hold">
                      <p:stCondLst>
                        <p:cond delay="0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000"/>
                            </p:stCondLst>
                            <p:childTnLst>
                              <p:par>
                                <p:cTn id="6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0"/>
                            </p:stCondLst>
                            <p:childTnLst>
                              <p:par>
                                <p:cTn id="6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400"/>
                            </p:stCondLst>
                            <p:childTnLst>
                              <p:par>
                                <p:cTn id="63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8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0"/>
                            </p:stCondLst>
                            <p:childTnLst>
                              <p:par>
                                <p:cTn id="6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1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0"/>
                            </p:stCondLst>
                            <p:childTnLst>
                              <p:par>
                                <p:cTn id="6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400"/>
                            </p:stCondLst>
                            <p:childTnLst>
                              <p:par>
                                <p:cTn id="66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9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0"/>
                            </p:stCondLst>
                            <p:childTnLst>
                              <p:par>
                                <p:cTn id="67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4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000"/>
                            </p:stCondLst>
                            <p:childTnLst>
                              <p:par>
                                <p:cTn id="69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>
                      <p:stCondLst>
                        <p:cond delay="0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000"/>
                            </p:stCondLst>
                            <p:childTnLst>
                              <p:par>
                                <p:cTn id="7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0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2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00"/>
                            </p:stCondLst>
                            <p:childTnLst>
                              <p:par>
                                <p:cTn id="7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400"/>
                            </p:stCondLst>
                            <p:childTnLst>
                              <p:par>
                                <p:cTn id="73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0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00"/>
                            </p:stCondLst>
                            <p:childTnLst>
                              <p:par>
                                <p:cTn id="74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8" fill="hold">
                      <p:stCondLst>
                        <p:cond delay="0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00"/>
                            </p:stCondLst>
                            <p:childTnLst>
                              <p:par>
                                <p:cTn id="7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400"/>
                            </p:stCondLst>
                            <p:childTnLst>
                              <p:par>
                                <p:cTn id="76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00"/>
                            </p:stCondLst>
                            <p:childTnLst>
                              <p:par>
                                <p:cTn id="77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9" fill="hold">
                      <p:stCondLst>
                        <p:cond delay="0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1000"/>
                            </p:stCondLst>
                            <p:childTnLst>
                              <p:par>
                                <p:cTn id="7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9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9" fill="hold">
                      <p:stCondLst>
                        <p:cond delay="0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1000"/>
                            </p:stCondLst>
                            <p:childTnLst>
                              <p:par>
                                <p:cTn id="8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2" dur="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4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00"/>
                            </p:stCondLst>
                            <p:childTnLst>
                              <p:par>
                                <p:cTn id="8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400"/>
                            </p:stCondLst>
                            <p:childTnLst>
                              <p:par>
                                <p:cTn id="83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0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2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00"/>
                            </p:stCondLst>
                            <p:childTnLst>
                              <p:par>
                                <p:cTn id="84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4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0" fill="hold">
                      <p:stCondLst>
                        <p:cond delay="0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3" dur="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00"/>
                            </p:stCondLst>
                            <p:childTnLst>
                              <p:par>
                                <p:cTn id="8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400"/>
                            </p:stCondLst>
                            <p:childTnLst>
                              <p:par>
                                <p:cTn id="86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1" dur="2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2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3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00"/>
                            </p:stCondLst>
                            <p:childTnLst>
                              <p:par>
                                <p:cTn id="87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1" fill="hold">
                      <p:stCondLst>
                        <p:cond delay="0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000"/>
                            </p:stCondLst>
                            <p:childTnLst>
                              <p:par>
                                <p:cTn id="8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1000"/>
                            </p:stCondLst>
                            <p:childTnLst>
                              <p:par>
                                <p:cTn id="9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4" dur="2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2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6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00"/>
                            </p:stCondLst>
                            <p:childTnLst>
                              <p:par>
                                <p:cTn id="9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1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400"/>
                            </p:stCondLst>
                            <p:childTnLst>
                              <p:par>
                                <p:cTn id="93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2" dur="2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4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00"/>
                            </p:stCondLst>
                            <p:childTnLst>
                              <p:par>
                                <p:cTn id="94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2" fill="hold">
                      <p:stCondLst>
                        <p:cond delay="0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5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7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200"/>
                            </p:stCondLst>
                            <p:childTnLst>
                              <p:par>
                                <p:cTn id="9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2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3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400"/>
                            </p:stCondLst>
                            <p:childTnLst>
                              <p:par>
                                <p:cTn id="96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6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0" fill="hold">
                      <p:stCondLst>
                        <p:cond delay="0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3" dur="2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2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5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00"/>
                            </p:stCondLst>
                            <p:childTnLst>
                              <p:par>
                                <p:cTn id="9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0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3" fill="hold">
                      <p:stCondLst>
                        <p:cond delay="0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0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3" fill="hold">
                      <p:stCondLst>
                        <p:cond delay="0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2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2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8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200"/>
                            </p:stCondLst>
                            <p:childTnLst>
                              <p:par>
                                <p:cTn id="10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400"/>
                            </p:stCondLst>
                            <p:childTnLst>
                              <p:par>
                                <p:cTn id="103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4" dur="2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6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200"/>
                            </p:stCondLst>
                            <p:childTnLst>
                              <p:par>
                                <p:cTn id="104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1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4" fill="hold">
                      <p:stCondLst>
                        <p:cond delay="0"/>
                      </p:stCondLst>
                      <p:childTnLst>
                        <p:par>
                          <p:cTn id="1055" fill="hold">
                            <p:stCondLst>
                              <p:cond delay="0"/>
                            </p:stCondLst>
                            <p:childTnLst>
                              <p:par>
                                <p:cTn id="105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7" dur="2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2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9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200"/>
                            </p:stCondLst>
                            <p:childTnLst>
                              <p:par>
                                <p:cTn id="10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4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400"/>
                            </p:stCondLst>
                            <p:childTnLst>
                              <p:par>
                                <p:cTn id="106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2" fill="hold">
                      <p:stCondLst>
                        <p:cond delay="0"/>
                      </p:stCondLst>
                      <p:childTnLst>
                        <p:par>
                          <p:cTn id="1073" fill="hold">
                            <p:stCondLst>
                              <p:cond delay="0"/>
                            </p:stCondLst>
                            <p:childTnLst>
                              <p:par>
                                <p:cTn id="10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5" dur="2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6" dur="2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7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200"/>
                            </p:stCondLst>
                            <p:childTnLst>
                              <p:par>
                                <p:cTn id="108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8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5" fill="hold">
                      <p:stCondLst>
                        <p:cond delay="0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5" fill="hold">
                      <p:stCondLst>
                        <p:cond delay="0"/>
                      </p:stCondLst>
                      <p:childTnLst>
                        <p:par>
                          <p:cTn id="1106" fill="hold">
                            <p:stCondLst>
                              <p:cond delay="0"/>
                            </p:stCondLst>
                            <p:childTnLst>
                              <p:par>
                                <p:cTn id="110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8" dur="2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9" dur="2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0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200"/>
                            </p:stCondLst>
                            <p:childTnLst>
                              <p:par>
                                <p:cTn id="11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5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6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400"/>
                            </p:stCondLst>
                            <p:childTnLst>
                              <p:par>
                                <p:cTn id="114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6" dur="2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8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200"/>
                            </p:stCondLst>
                            <p:childTnLst>
                              <p:par>
                                <p:cTn id="115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3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5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6" fill="hold">
                      <p:stCondLst>
                        <p:cond delay="0"/>
                      </p:stCondLst>
                      <p:childTnLst>
                        <p:par>
                          <p:cTn id="1157" fill="hold">
                            <p:stCondLst>
                              <p:cond delay="0"/>
                            </p:stCondLst>
                            <p:childTnLst>
                              <p:par>
                                <p:cTn id="115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9" dur="2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0" dur="2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1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200"/>
                            </p:stCondLst>
                            <p:childTnLst>
                              <p:par>
                                <p:cTn id="11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6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0" fill="hold">
                            <p:stCondLst>
                              <p:cond delay="400"/>
                            </p:stCondLst>
                            <p:childTnLst>
                              <p:par>
                                <p:cTn id="117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7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4" fill="hold">
                      <p:stCondLst>
                        <p:cond delay="0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7" dur="2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2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9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200"/>
                            </p:stCondLst>
                            <p:childTnLst>
                              <p:par>
                                <p:cTn id="118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4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8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7" fill="hold">
                      <p:stCondLst>
                        <p:cond delay="0"/>
                      </p:stCondLst>
                      <p:childTnLst>
                        <p:par>
                          <p:cTn id="1188" fill="hold">
                            <p:stCondLst>
                              <p:cond delay="0"/>
                            </p:stCondLst>
                            <p:childTnLst>
                              <p:par>
                                <p:cTn id="1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0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7" fill="hold">
                      <p:stCondLst>
                        <p:cond delay="0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1" grpId="0" animBg="1"/>
      <p:bldP spid="91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5" grpId="0" animBg="1"/>
      <p:bldP spid="115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RAB Rocket Picture 74">
            <a:extLst>
              <a:ext uri="{FF2B5EF4-FFF2-40B4-BE49-F238E27FC236}">
                <a16:creationId xmlns:a16="http://schemas.microsoft.com/office/drawing/2014/main" id="{4B557AF9-74BA-4B00-A427-ADD2BA4AF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33" y="205871"/>
            <a:ext cx="1346655" cy="1290436"/>
          </a:xfrm>
          <a:prstGeom prst="rect">
            <a:avLst/>
          </a:prstGeom>
        </p:spPr>
      </p:pic>
      <p:sp>
        <p:nvSpPr>
          <p:cNvPr id="43" name="CRABCover Rocket Rectangle: Rounded Corners 3">
            <a:extLst>
              <a:ext uri="{FF2B5EF4-FFF2-40B4-BE49-F238E27FC236}">
                <a16:creationId xmlns:a16="http://schemas.microsoft.com/office/drawing/2014/main" id="{32186436-2E4A-498E-B664-F69916DCA0AA}"/>
              </a:ext>
            </a:extLst>
          </p:cNvPr>
          <p:cNvSpPr>
            <a:spLocks noChangeAspect="1"/>
          </p:cNvSpPr>
          <p:nvPr/>
        </p:nvSpPr>
        <p:spPr>
          <a:xfrm>
            <a:off x="151417" y="113049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44" name="CRAB 2 Rocket Picture 74">
            <a:extLst>
              <a:ext uri="{FF2B5EF4-FFF2-40B4-BE49-F238E27FC236}">
                <a16:creationId xmlns:a16="http://schemas.microsoft.com/office/drawing/2014/main" id="{74D3C19E-E5A2-4720-9CDA-645971194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4818" y="205871"/>
            <a:ext cx="1346655" cy="1290436"/>
          </a:xfrm>
          <a:prstGeom prst="rect">
            <a:avLst/>
          </a:prstGeom>
        </p:spPr>
      </p:pic>
      <p:sp>
        <p:nvSpPr>
          <p:cNvPr id="45" name="CRAB 2 Cover Rocket Rectangle: Rounded Corners 3">
            <a:extLst>
              <a:ext uri="{FF2B5EF4-FFF2-40B4-BE49-F238E27FC236}">
                <a16:creationId xmlns:a16="http://schemas.microsoft.com/office/drawing/2014/main" id="{1B836E21-1EAA-4711-8AAC-D7BE797E22FB}"/>
              </a:ext>
            </a:extLst>
          </p:cNvPr>
          <p:cNvSpPr>
            <a:spLocks noChangeAspect="1"/>
          </p:cNvSpPr>
          <p:nvPr/>
        </p:nvSpPr>
        <p:spPr>
          <a:xfrm>
            <a:off x="4197172" y="113049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6" name="Crab big cover Rectangle: Rounded Corners 2">
            <a:extLst>
              <a:ext uri="{FF2B5EF4-FFF2-40B4-BE49-F238E27FC236}">
                <a16:creationId xmlns:a16="http://schemas.microsoft.com/office/drawing/2014/main" id="{7AB0E7FB-4B52-4B07-854B-CCFA4BAF5A1B}"/>
              </a:ext>
            </a:extLst>
          </p:cNvPr>
          <p:cNvSpPr>
            <a:spLocks noChangeAspect="1"/>
          </p:cNvSpPr>
          <p:nvPr/>
        </p:nvSpPr>
        <p:spPr>
          <a:xfrm>
            <a:off x="152387" y="113049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47" name="2 Crab big coverRectangle: Rounded Corners 15">
            <a:extLst>
              <a:ext uri="{FF2B5EF4-FFF2-40B4-BE49-F238E27FC236}">
                <a16:creationId xmlns:a16="http://schemas.microsoft.com/office/drawing/2014/main" id="{D3DA547C-FCF5-4209-BFDD-3599ADAD2B41}"/>
              </a:ext>
            </a:extLst>
          </p:cNvPr>
          <p:cNvSpPr>
            <a:spLocks noChangeAspect="1"/>
          </p:cNvSpPr>
          <p:nvPr/>
        </p:nvSpPr>
        <p:spPr>
          <a:xfrm>
            <a:off x="4197172" y="11772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48" name="CRAB Blue Rocket Rectangle: Rounded Corners 7">
            <a:extLst>
              <a:ext uri="{FF2B5EF4-FFF2-40B4-BE49-F238E27FC236}">
                <a16:creationId xmlns:a16="http://schemas.microsoft.com/office/drawing/2014/main" id="{00D63197-63E1-4D94-939B-3CF5F2EFE638}"/>
              </a:ext>
            </a:extLst>
          </p:cNvPr>
          <p:cNvSpPr>
            <a:spLocks noChangeAspect="1"/>
          </p:cNvSpPr>
          <p:nvPr/>
        </p:nvSpPr>
        <p:spPr>
          <a:xfrm>
            <a:off x="125016" y="11304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49" name="CRAB 2 Blue Rocket Rectangle: Rounded Corners 7">
            <a:extLst>
              <a:ext uri="{FF2B5EF4-FFF2-40B4-BE49-F238E27FC236}">
                <a16:creationId xmlns:a16="http://schemas.microsoft.com/office/drawing/2014/main" id="{E55EFC0E-5816-4298-9F92-243CCE0A7332}"/>
              </a:ext>
            </a:extLst>
          </p:cNvPr>
          <p:cNvSpPr>
            <a:spLocks noChangeAspect="1"/>
          </p:cNvSpPr>
          <p:nvPr/>
        </p:nvSpPr>
        <p:spPr>
          <a:xfrm>
            <a:off x="4169802" y="11304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0" name="CRAB Rocket Picture 74">
            <a:extLst>
              <a:ext uri="{FF2B5EF4-FFF2-40B4-BE49-F238E27FC236}">
                <a16:creationId xmlns:a16="http://schemas.microsoft.com/office/drawing/2014/main" id="{60D5DCC9-387B-4503-92FA-043F928EC1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33" y="1973691"/>
            <a:ext cx="1346655" cy="1290436"/>
          </a:xfrm>
          <a:prstGeom prst="rect">
            <a:avLst/>
          </a:prstGeom>
        </p:spPr>
      </p:pic>
      <p:sp>
        <p:nvSpPr>
          <p:cNvPr id="51" name="CRABCover Rocket Rectangle: Rounded Corners 3">
            <a:extLst>
              <a:ext uri="{FF2B5EF4-FFF2-40B4-BE49-F238E27FC236}">
                <a16:creationId xmlns:a16="http://schemas.microsoft.com/office/drawing/2014/main" id="{8DA77EAD-CD60-4E6C-83D1-0174D63E7F13}"/>
              </a:ext>
            </a:extLst>
          </p:cNvPr>
          <p:cNvSpPr>
            <a:spLocks noChangeAspect="1"/>
          </p:cNvSpPr>
          <p:nvPr/>
        </p:nvSpPr>
        <p:spPr>
          <a:xfrm>
            <a:off x="151417" y="1880869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52" name="CRAB 2 Rocket Picture 74">
            <a:extLst>
              <a:ext uri="{FF2B5EF4-FFF2-40B4-BE49-F238E27FC236}">
                <a16:creationId xmlns:a16="http://schemas.microsoft.com/office/drawing/2014/main" id="{0037B2B8-CC6B-47C6-819D-4EFB94F82C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33" y="5425442"/>
            <a:ext cx="1346655" cy="1290436"/>
          </a:xfrm>
          <a:prstGeom prst="rect">
            <a:avLst/>
          </a:prstGeom>
        </p:spPr>
      </p:pic>
      <p:sp>
        <p:nvSpPr>
          <p:cNvPr id="53" name="CRAB 2 Cover Rocket Rectangle: Rounded Corners 3">
            <a:extLst>
              <a:ext uri="{FF2B5EF4-FFF2-40B4-BE49-F238E27FC236}">
                <a16:creationId xmlns:a16="http://schemas.microsoft.com/office/drawing/2014/main" id="{46823A79-6299-4A0A-A066-012C34004D17}"/>
              </a:ext>
            </a:extLst>
          </p:cNvPr>
          <p:cNvSpPr>
            <a:spLocks noChangeAspect="1"/>
          </p:cNvSpPr>
          <p:nvPr/>
        </p:nvSpPr>
        <p:spPr>
          <a:xfrm>
            <a:off x="152387" y="533262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4" name="Crab big cover Rectangle: Rounded Corners 2">
            <a:extLst>
              <a:ext uri="{FF2B5EF4-FFF2-40B4-BE49-F238E27FC236}">
                <a16:creationId xmlns:a16="http://schemas.microsoft.com/office/drawing/2014/main" id="{B9818BAE-AAFB-4A65-90FF-9DBF04BF5310}"/>
              </a:ext>
            </a:extLst>
          </p:cNvPr>
          <p:cNvSpPr>
            <a:spLocks noChangeAspect="1"/>
          </p:cNvSpPr>
          <p:nvPr/>
        </p:nvSpPr>
        <p:spPr>
          <a:xfrm>
            <a:off x="152387" y="1880869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55" name="2 Crab big coverRectangle: Rounded Corners 15">
            <a:extLst>
              <a:ext uri="{FF2B5EF4-FFF2-40B4-BE49-F238E27FC236}">
                <a16:creationId xmlns:a16="http://schemas.microsoft.com/office/drawing/2014/main" id="{BCFF8EDD-7CA7-4E4D-B1CC-6C80287F9C02}"/>
              </a:ext>
            </a:extLst>
          </p:cNvPr>
          <p:cNvSpPr>
            <a:spLocks noChangeAspect="1"/>
          </p:cNvSpPr>
          <p:nvPr/>
        </p:nvSpPr>
        <p:spPr>
          <a:xfrm>
            <a:off x="152387" y="533729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56" name="CRAB Blue Rocket Rectangle: Rounded Corners 7">
            <a:extLst>
              <a:ext uri="{FF2B5EF4-FFF2-40B4-BE49-F238E27FC236}">
                <a16:creationId xmlns:a16="http://schemas.microsoft.com/office/drawing/2014/main" id="{84B90582-1688-4F13-9A9F-961F3A7342F3}"/>
              </a:ext>
            </a:extLst>
          </p:cNvPr>
          <p:cNvSpPr>
            <a:spLocks noChangeAspect="1"/>
          </p:cNvSpPr>
          <p:nvPr/>
        </p:nvSpPr>
        <p:spPr>
          <a:xfrm>
            <a:off x="125016" y="188086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57" name="CRAB 2 Blue Rocket Rectangle: Rounded Corners 7">
            <a:extLst>
              <a:ext uri="{FF2B5EF4-FFF2-40B4-BE49-F238E27FC236}">
                <a16:creationId xmlns:a16="http://schemas.microsoft.com/office/drawing/2014/main" id="{027A7854-91B6-48FC-9910-A7FF49B6B6FA}"/>
              </a:ext>
            </a:extLst>
          </p:cNvPr>
          <p:cNvSpPr>
            <a:spLocks noChangeAspect="1"/>
          </p:cNvSpPr>
          <p:nvPr/>
        </p:nvSpPr>
        <p:spPr>
          <a:xfrm>
            <a:off x="125016" y="533262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58" name="CRAB Rocket Picture 74">
            <a:extLst>
              <a:ext uri="{FF2B5EF4-FFF2-40B4-BE49-F238E27FC236}">
                <a16:creationId xmlns:a16="http://schemas.microsoft.com/office/drawing/2014/main" id="{1B5335CD-B89A-490A-AFB3-6AD732F5B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77" y="3716541"/>
            <a:ext cx="1346655" cy="1290436"/>
          </a:xfrm>
          <a:prstGeom prst="rect">
            <a:avLst/>
          </a:prstGeom>
        </p:spPr>
      </p:pic>
      <p:sp>
        <p:nvSpPr>
          <p:cNvPr id="59" name="CRABCover Rocket Rectangle: Rounded Corners 3">
            <a:extLst>
              <a:ext uri="{FF2B5EF4-FFF2-40B4-BE49-F238E27FC236}">
                <a16:creationId xmlns:a16="http://schemas.microsoft.com/office/drawing/2014/main" id="{1A0DF2D3-DD2C-4E7D-94F9-427510244A4D}"/>
              </a:ext>
            </a:extLst>
          </p:cNvPr>
          <p:cNvSpPr>
            <a:spLocks noChangeAspect="1"/>
          </p:cNvSpPr>
          <p:nvPr/>
        </p:nvSpPr>
        <p:spPr>
          <a:xfrm>
            <a:off x="128461" y="3623718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0" name="CRAB 2 Rocket Picture 74">
            <a:extLst>
              <a:ext uri="{FF2B5EF4-FFF2-40B4-BE49-F238E27FC236}">
                <a16:creationId xmlns:a16="http://schemas.microsoft.com/office/drawing/2014/main" id="{47E2455D-0EEC-4131-9699-477AC6E4F3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8635" y="205871"/>
            <a:ext cx="1346655" cy="1290436"/>
          </a:xfrm>
          <a:prstGeom prst="rect">
            <a:avLst/>
          </a:prstGeom>
        </p:spPr>
      </p:pic>
      <p:sp>
        <p:nvSpPr>
          <p:cNvPr id="61" name="CRAB 2 Cover Rocket Rectangle: Rounded Corners 3">
            <a:extLst>
              <a:ext uri="{FF2B5EF4-FFF2-40B4-BE49-F238E27FC236}">
                <a16:creationId xmlns:a16="http://schemas.microsoft.com/office/drawing/2014/main" id="{2E2CFC8F-C187-4CB9-9A97-E5BCB15CAB13}"/>
              </a:ext>
            </a:extLst>
          </p:cNvPr>
          <p:cNvSpPr>
            <a:spLocks noChangeAspect="1"/>
          </p:cNvSpPr>
          <p:nvPr/>
        </p:nvSpPr>
        <p:spPr>
          <a:xfrm>
            <a:off x="6180989" y="113049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2" name="Crab big cover Rectangle: Rounded Corners 2">
            <a:extLst>
              <a:ext uri="{FF2B5EF4-FFF2-40B4-BE49-F238E27FC236}">
                <a16:creationId xmlns:a16="http://schemas.microsoft.com/office/drawing/2014/main" id="{C549F739-4DFE-43E7-9AAF-D6462ACEFA27}"/>
              </a:ext>
            </a:extLst>
          </p:cNvPr>
          <p:cNvSpPr>
            <a:spLocks noChangeAspect="1"/>
          </p:cNvSpPr>
          <p:nvPr/>
        </p:nvSpPr>
        <p:spPr>
          <a:xfrm>
            <a:off x="129431" y="3623718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63" name="2 Crab big coverRectangle: Rounded Corners 15">
            <a:extLst>
              <a:ext uri="{FF2B5EF4-FFF2-40B4-BE49-F238E27FC236}">
                <a16:creationId xmlns:a16="http://schemas.microsoft.com/office/drawing/2014/main" id="{917AB34A-4253-4846-986D-5D8146EEE140}"/>
              </a:ext>
            </a:extLst>
          </p:cNvPr>
          <p:cNvSpPr>
            <a:spLocks noChangeAspect="1"/>
          </p:cNvSpPr>
          <p:nvPr/>
        </p:nvSpPr>
        <p:spPr>
          <a:xfrm>
            <a:off x="6180989" y="11772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64" name="CRAB Blue Rocket Rectangle: Rounded Corners 7">
            <a:extLst>
              <a:ext uri="{FF2B5EF4-FFF2-40B4-BE49-F238E27FC236}">
                <a16:creationId xmlns:a16="http://schemas.microsoft.com/office/drawing/2014/main" id="{78FFE94A-C6EE-439E-9421-FEB0E006677E}"/>
              </a:ext>
            </a:extLst>
          </p:cNvPr>
          <p:cNvSpPr>
            <a:spLocks noChangeAspect="1"/>
          </p:cNvSpPr>
          <p:nvPr/>
        </p:nvSpPr>
        <p:spPr>
          <a:xfrm>
            <a:off x="102060" y="362371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65" name="CRAB 2 Blue Rocket Rectangle: Rounded Corners 7">
            <a:extLst>
              <a:ext uri="{FF2B5EF4-FFF2-40B4-BE49-F238E27FC236}">
                <a16:creationId xmlns:a16="http://schemas.microsoft.com/office/drawing/2014/main" id="{380D5407-BB74-4EC0-ACF1-BC7494EFA1DD}"/>
              </a:ext>
            </a:extLst>
          </p:cNvPr>
          <p:cNvSpPr>
            <a:spLocks noChangeAspect="1"/>
          </p:cNvSpPr>
          <p:nvPr/>
        </p:nvSpPr>
        <p:spPr>
          <a:xfrm>
            <a:off x="6153619" y="11304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66" name="CRAB Rocket Picture 74">
            <a:extLst>
              <a:ext uri="{FF2B5EF4-FFF2-40B4-BE49-F238E27FC236}">
                <a16:creationId xmlns:a16="http://schemas.microsoft.com/office/drawing/2014/main" id="{7BD6747A-E89D-437F-8CF1-1579FBDA7C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466" y="205871"/>
            <a:ext cx="1346655" cy="1290436"/>
          </a:xfrm>
          <a:prstGeom prst="rect">
            <a:avLst/>
          </a:prstGeom>
        </p:spPr>
      </p:pic>
      <p:sp>
        <p:nvSpPr>
          <p:cNvPr id="67" name="CRABCover Rocket Rectangle: Rounded Corners 3">
            <a:extLst>
              <a:ext uri="{FF2B5EF4-FFF2-40B4-BE49-F238E27FC236}">
                <a16:creationId xmlns:a16="http://schemas.microsoft.com/office/drawing/2014/main" id="{447DF88A-D127-4C88-A2A6-5EE173CAE787}"/>
              </a:ext>
            </a:extLst>
          </p:cNvPr>
          <p:cNvSpPr>
            <a:spLocks noChangeAspect="1"/>
          </p:cNvSpPr>
          <p:nvPr/>
        </p:nvSpPr>
        <p:spPr>
          <a:xfrm>
            <a:off x="8288850" y="113049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68" name="CRAB 2 Rocket Picture 74">
            <a:extLst>
              <a:ext uri="{FF2B5EF4-FFF2-40B4-BE49-F238E27FC236}">
                <a16:creationId xmlns:a16="http://schemas.microsoft.com/office/drawing/2014/main" id="{8CD14055-31BD-4B11-861C-83D3891C5A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8617" y="205871"/>
            <a:ext cx="1346655" cy="1290436"/>
          </a:xfrm>
          <a:prstGeom prst="rect">
            <a:avLst/>
          </a:prstGeom>
        </p:spPr>
      </p:pic>
      <p:sp>
        <p:nvSpPr>
          <p:cNvPr id="69" name="CRAB 2 Cover Rocket Rectangle: Rounded Corners 3">
            <a:extLst>
              <a:ext uri="{FF2B5EF4-FFF2-40B4-BE49-F238E27FC236}">
                <a16:creationId xmlns:a16="http://schemas.microsoft.com/office/drawing/2014/main" id="{26B45DA7-1254-410C-B715-E91FAEE74943}"/>
              </a:ext>
            </a:extLst>
          </p:cNvPr>
          <p:cNvSpPr>
            <a:spLocks noChangeAspect="1"/>
          </p:cNvSpPr>
          <p:nvPr/>
        </p:nvSpPr>
        <p:spPr>
          <a:xfrm>
            <a:off x="2060971" y="113049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0" name="Crab big cover Rectangle: Rounded Corners 2">
            <a:extLst>
              <a:ext uri="{FF2B5EF4-FFF2-40B4-BE49-F238E27FC236}">
                <a16:creationId xmlns:a16="http://schemas.microsoft.com/office/drawing/2014/main" id="{D417432F-E5F9-44C9-A3DD-ADBBD43C6FCB}"/>
              </a:ext>
            </a:extLst>
          </p:cNvPr>
          <p:cNvSpPr>
            <a:spLocks noChangeAspect="1"/>
          </p:cNvSpPr>
          <p:nvPr/>
        </p:nvSpPr>
        <p:spPr>
          <a:xfrm>
            <a:off x="8289820" y="113049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1" name="2 Crab big coverRectangle: Rounded Corners 15">
            <a:extLst>
              <a:ext uri="{FF2B5EF4-FFF2-40B4-BE49-F238E27FC236}">
                <a16:creationId xmlns:a16="http://schemas.microsoft.com/office/drawing/2014/main" id="{54C811B6-6326-45C8-B0AC-596CB97E13BC}"/>
              </a:ext>
            </a:extLst>
          </p:cNvPr>
          <p:cNvSpPr>
            <a:spLocks noChangeAspect="1"/>
          </p:cNvSpPr>
          <p:nvPr/>
        </p:nvSpPr>
        <p:spPr>
          <a:xfrm>
            <a:off x="2060971" y="11772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2" name="CRAB Blue Rocket Rectangle: Rounded Corners 7">
            <a:extLst>
              <a:ext uri="{FF2B5EF4-FFF2-40B4-BE49-F238E27FC236}">
                <a16:creationId xmlns:a16="http://schemas.microsoft.com/office/drawing/2014/main" id="{8536D94F-1CB5-4439-8D46-C38BDBE5C066}"/>
              </a:ext>
            </a:extLst>
          </p:cNvPr>
          <p:cNvSpPr>
            <a:spLocks noChangeAspect="1"/>
          </p:cNvSpPr>
          <p:nvPr/>
        </p:nvSpPr>
        <p:spPr>
          <a:xfrm>
            <a:off x="8262450" y="11304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73" name="CRAB 2 Blue Rocket Rectangle: Rounded Corners 7">
            <a:extLst>
              <a:ext uri="{FF2B5EF4-FFF2-40B4-BE49-F238E27FC236}">
                <a16:creationId xmlns:a16="http://schemas.microsoft.com/office/drawing/2014/main" id="{7159118D-3F70-4970-BB3E-06B1EE1AC34B}"/>
              </a:ext>
            </a:extLst>
          </p:cNvPr>
          <p:cNvSpPr>
            <a:spLocks noChangeAspect="1"/>
          </p:cNvSpPr>
          <p:nvPr/>
        </p:nvSpPr>
        <p:spPr>
          <a:xfrm>
            <a:off x="2033600" y="11304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74" name="CRAB Rocket Picture 74">
            <a:extLst>
              <a:ext uri="{FF2B5EF4-FFF2-40B4-BE49-F238E27FC236}">
                <a16:creationId xmlns:a16="http://schemas.microsoft.com/office/drawing/2014/main" id="{C44F403C-1804-47C3-B364-DF404454F0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853" y="205871"/>
            <a:ext cx="1346655" cy="1290436"/>
          </a:xfrm>
          <a:prstGeom prst="rect">
            <a:avLst/>
          </a:prstGeom>
        </p:spPr>
      </p:pic>
      <p:sp>
        <p:nvSpPr>
          <p:cNvPr id="75" name="CRABCover Rocket Rectangle: Rounded Corners 3">
            <a:extLst>
              <a:ext uri="{FF2B5EF4-FFF2-40B4-BE49-F238E27FC236}">
                <a16:creationId xmlns:a16="http://schemas.microsoft.com/office/drawing/2014/main" id="{DE7A3E60-3D1F-4440-957B-E2B7E81DE5D8}"/>
              </a:ext>
            </a:extLst>
          </p:cNvPr>
          <p:cNvSpPr>
            <a:spLocks noChangeAspect="1"/>
          </p:cNvSpPr>
          <p:nvPr/>
        </p:nvSpPr>
        <p:spPr>
          <a:xfrm>
            <a:off x="10472237" y="113049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76" name="CRAB 2 Rocket Picture 74">
            <a:extLst>
              <a:ext uri="{FF2B5EF4-FFF2-40B4-BE49-F238E27FC236}">
                <a16:creationId xmlns:a16="http://schemas.microsoft.com/office/drawing/2014/main" id="{AC617FB5-2FC5-41D2-BFF4-D77E82225E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945" y="1973691"/>
            <a:ext cx="1346655" cy="1290436"/>
          </a:xfrm>
          <a:prstGeom prst="rect">
            <a:avLst/>
          </a:prstGeom>
        </p:spPr>
      </p:pic>
      <p:sp>
        <p:nvSpPr>
          <p:cNvPr id="77" name="CRAB 2 Cover Rocket Rectangle: Rounded Corners 3">
            <a:extLst>
              <a:ext uri="{FF2B5EF4-FFF2-40B4-BE49-F238E27FC236}">
                <a16:creationId xmlns:a16="http://schemas.microsoft.com/office/drawing/2014/main" id="{6CF9124B-2404-43CB-B239-DD22078A5B5D}"/>
              </a:ext>
            </a:extLst>
          </p:cNvPr>
          <p:cNvSpPr>
            <a:spLocks noChangeAspect="1"/>
          </p:cNvSpPr>
          <p:nvPr/>
        </p:nvSpPr>
        <p:spPr>
          <a:xfrm>
            <a:off x="10470299" y="1880869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78" name="Crab big cover Rectangle: Rounded Corners 2">
            <a:extLst>
              <a:ext uri="{FF2B5EF4-FFF2-40B4-BE49-F238E27FC236}">
                <a16:creationId xmlns:a16="http://schemas.microsoft.com/office/drawing/2014/main" id="{3041EF7A-51E3-485D-B4AA-575B45ED0F91}"/>
              </a:ext>
            </a:extLst>
          </p:cNvPr>
          <p:cNvSpPr>
            <a:spLocks noChangeAspect="1"/>
          </p:cNvSpPr>
          <p:nvPr/>
        </p:nvSpPr>
        <p:spPr>
          <a:xfrm>
            <a:off x="10473207" y="113049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79" name="2 Crab big coverRectangle: Rounded Corners 15">
            <a:extLst>
              <a:ext uri="{FF2B5EF4-FFF2-40B4-BE49-F238E27FC236}">
                <a16:creationId xmlns:a16="http://schemas.microsoft.com/office/drawing/2014/main" id="{4B7D9328-DA67-44A1-90DE-8CDAB50F29B6}"/>
              </a:ext>
            </a:extLst>
          </p:cNvPr>
          <p:cNvSpPr>
            <a:spLocks noChangeAspect="1"/>
          </p:cNvSpPr>
          <p:nvPr/>
        </p:nvSpPr>
        <p:spPr>
          <a:xfrm>
            <a:off x="10470299" y="188554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0" name="CRAB Blue Rocket Rectangle: Rounded Corners 7">
            <a:extLst>
              <a:ext uri="{FF2B5EF4-FFF2-40B4-BE49-F238E27FC236}">
                <a16:creationId xmlns:a16="http://schemas.microsoft.com/office/drawing/2014/main" id="{12EDCF6E-0F49-466D-9DEE-3CFBEB76111C}"/>
              </a:ext>
            </a:extLst>
          </p:cNvPr>
          <p:cNvSpPr>
            <a:spLocks noChangeAspect="1"/>
          </p:cNvSpPr>
          <p:nvPr/>
        </p:nvSpPr>
        <p:spPr>
          <a:xfrm>
            <a:off x="10445836" y="11304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1" name="CRAB 2 Blue Rocket Rectangle: Rounded Corners 7">
            <a:extLst>
              <a:ext uri="{FF2B5EF4-FFF2-40B4-BE49-F238E27FC236}">
                <a16:creationId xmlns:a16="http://schemas.microsoft.com/office/drawing/2014/main" id="{92BBD9DF-3FFD-4699-9823-886FA744941E}"/>
              </a:ext>
            </a:extLst>
          </p:cNvPr>
          <p:cNvSpPr>
            <a:spLocks noChangeAspect="1"/>
          </p:cNvSpPr>
          <p:nvPr/>
        </p:nvSpPr>
        <p:spPr>
          <a:xfrm>
            <a:off x="10442928" y="188086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82" name="CRAB Rocket Picture 74">
            <a:extLst>
              <a:ext uri="{FF2B5EF4-FFF2-40B4-BE49-F238E27FC236}">
                <a16:creationId xmlns:a16="http://schemas.microsoft.com/office/drawing/2014/main" id="{2258FA14-0BA1-4916-8B51-95B1142607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121" y="3716541"/>
            <a:ext cx="1346655" cy="1290436"/>
          </a:xfrm>
          <a:prstGeom prst="rect">
            <a:avLst/>
          </a:prstGeom>
        </p:spPr>
      </p:pic>
      <p:sp>
        <p:nvSpPr>
          <p:cNvPr id="83" name="CRABCover Rocket Rectangle: Rounded Corners 3">
            <a:extLst>
              <a:ext uri="{FF2B5EF4-FFF2-40B4-BE49-F238E27FC236}">
                <a16:creationId xmlns:a16="http://schemas.microsoft.com/office/drawing/2014/main" id="{02744D91-571D-4140-8E31-C0174CEF0BBF}"/>
              </a:ext>
            </a:extLst>
          </p:cNvPr>
          <p:cNvSpPr>
            <a:spLocks noChangeAspect="1"/>
          </p:cNvSpPr>
          <p:nvPr/>
        </p:nvSpPr>
        <p:spPr>
          <a:xfrm>
            <a:off x="4268505" y="3623718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84" name="CRAB 2 Rocket Picture 74">
            <a:extLst>
              <a:ext uri="{FF2B5EF4-FFF2-40B4-BE49-F238E27FC236}">
                <a16:creationId xmlns:a16="http://schemas.microsoft.com/office/drawing/2014/main" id="{CE27103E-B21C-4E9B-9E7A-50060BE725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987" y="1973691"/>
            <a:ext cx="1346655" cy="1290436"/>
          </a:xfrm>
          <a:prstGeom prst="rect">
            <a:avLst/>
          </a:prstGeom>
        </p:spPr>
      </p:pic>
      <p:sp>
        <p:nvSpPr>
          <p:cNvPr id="85" name="CRAB 2 Cover Rocket Rectangle: Rounded Corners 3">
            <a:extLst>
              <a:ext uri="{FF2B5EF4-FFF2-40B4-BE49-F238E27FC236}">
                <a16:creationId xmlns:a16="http://schemas.microsoft.com/office/drawing/2014/main" id="{440AE831-B829-4787-AF83-90FA8F8762FC}"/>
              </a:ext>
            </a:extLst>
          </p:cNvPr>
          <p:cNvSpPr>
            <a:spLocks noChangeAspect="1"/>
          </p:cNvSpPr>
          <p:nvPr/>
        </p:nvSpPr>
        <p:spPr>
          <a:xfrm>
            <a:off x="2088341" y="1880869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6" name="Crab big cover Rectangle: Rounded Corners 2">
            <a:extLst>
              <a:ext uri="{FF2B5EF4-FFF2-40B4-BE49-F238E27FC236}">
                <a16:creationId xmlns:a16="http://schemas.microsoft.com/office/drawing/2014/main" id="{9386A9CB-6532-4960-BDE1-2F262E2EBC7B}"/>
              </a:ext>
            </a:extLst>
          </p:cNvPr>
          <p:cNvSpPr>
            <a:spLocks noChangeAspect="1"/>
          </p:cNvSpPr>
          <p:nvPr/>
        </p:nvSpPr>
        <p:spPr>
          <a:xfrm>
            <a:off x="4269475" y="3623718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87" name="2 Crab big coverRectangle: Rounded Corners 15">
            <a:extLst>
              <a:ext uri="{FF2B5EF4-FFF2-40B4-BE49-F238E27FC236}">
                <a16:creationId xmlns:a16="http://schemas.microsoft.com/office/drawing/2014/main" id="{C9AA475C-45A9-4764-9847-4C72AEFDAB60}"/>
              </a:ext>
            </a:extLst>
          </p:cNvPr>
          <p:cNvSpPr>
            <a:spLocks noChangeAspect="1"/>
          </p:cNvSpPr>
          <p:nvPr/>
        </p:nvSpPr>
        <p:spPr>
          <a:xfrm>
            <a:off x="2088341" y="188554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88" name="CRAB Blue Rocket Rectangle: Rounded Corners 7">
            <a:extLst>
              <a:ext uri="{FF2B5EF4-FFF2-40B4-BE49-F238E27FC236}">
                <a16:creationId xmlns:a16="http://schemas.microsoft.com/office/drawing/2014/main" id="{5A2883FC-DC2C-431B-9C35-F6BAE61619F7}"/>
              </a:ext>
            </a:extLst>
          </p:cNvPr>
          <p:cNvSpPr>
            <a:spLocks noChangeAspect="1"/>
          </p:cNvSpPr>
          <p:nvPr/>
        </p:nvSpPr>
        <p:spPr>
          <a:xfrm>
            <a:off x="4197172" y="362371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9" name="CRAB 2 Blue Rocket Rectangle: Rounded Corners 7">
            <a:extLst>
              <a:ext uri="{FF2B5EF4-FFF2-40B4-BE49-F238E27FC236}">
                <a16:creationId xmlns:a16="http://schemas.microsoft.com/office/drawing/2014/main" id="{78BF8F97-B76C-408E-BE58-171E4E85DBF8}"/>
              </a:ext>
            </a:extLst>
          </p:cNvPr>
          <p:cNvSpPr>
            <a:spLocks noChangeAspect="1"/>
          </p:cNvSpPr>
          <p:nvPr/>
        </p:nvSpPr>
        <p:spPr>
          <a:xfrm>
            <a:off x="2060971" y="188086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90" name="CRAB Rocket Picture 74">
            <a:extLst>
              <a:ext uri="{FF2B5EF4-FFF2-40B4-BE49-F238E27FC236}">
                <a16:creationId xmlns:a16="http://schemas.microsoft.com/office/drawing/2014/main" id="{E03ACFF2-DA97-4928-828E-F77D204966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14" y="5446589"/>
            <a:ext cx="1302511" cy="1248139"/>
          </a:xfrm>
          <a:prstGeom prst="rect">
            <a:avLst/>
          </a:prstGeom>
        </p:spPr>
      </p:pic>
      <p:sp>
        <p:nvSpPr>
          <p:cNvPr id="91" name="CRABCover Rocket Rectangle: Rounded Corners 3">
            <a:extLst>
              <a:ext uri="{FF2B5EF4-FFF2-40B4-BE49-F238E27FC236}">
                <a16:creationId xmlns:a16="http://schemas.microsoft.com/office/drawing/2014/main" id="{BDC937FB-0FA6-4B75-8BAE-F97E7509D2C7}"/>
              </a:ext>
            </a:extLst>
          </p:cNvPr>
          <p:cNvSpPr>
            <a:spLocks noChangeAspect="1"/>
          </p:cNvSpPr>
          <p:nvPr/>
        </p:nvSpPr>
        <p:spPr>
          <a:xfrm>
            <a:off x="4222726" y="533262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92" name="CRAB 2 Rocket Picture 74">
            <a:extLst>
              <a:ext uri="{FF2B5EF4-FFF2-40B4-BE49-F238E27FC236}">
                <a16:creationId xmlns:a16="http://schemas.microsoft.com/office/drawing/2014/main" id="{7DFF087F-088A-45E0-9E96-DFAEB544A8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0511" y="3737688"/>
            <a:ext cx="1302511" cy="1248139"/>
          </a:xfrm>
          <a:prstGeom prst="rect">
            <a:avLst/>
          </a:prstGeom>
        </p:spPr>
      </p:pic>
      <p:sp>
        <p:nvSpPr>
          <p:cNvPr id="93" name="CRAB 2 Cover Rocket Rectangle: Rounded Corners 3">
            <a:extLst>
              <a:ext uri="{FF2B5EF4-FFF2-40B4-BE49-F238E27FC236}">
                <a16:creationId xmlns:a16="http://schemas.microsoft.com/office/drawing/2014/main" id="{AE5E22B9-6D8E-4120-99A2-32EDE7D8939D}"/>
              </a:ext>
            </a:extLst>
          </p:cNvPr>
          <p:cNvSpPr>
            <a:spLocks noChangeAspect="1"/>
          </p:cNvSpPr>
          <p:nvPr/>
        </p:nvSpPr>
        <p:spPr>
          <a:xfrm>
            <a:off x="2110793" y="3623718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4" name="Crab big cover Rectangle: Rounded Corners 2">
            <a:extLst>
              <a:ext uri="{FF2B5EF4-FFF2-40B4-BE49-F238E27FC236}">
                <a16:creationId xmlns:a16="http://schemas.microsoft.com/office/drawing/2014/main" id="{0EDCEE03-3031-41E6-89DF-29CE24309E91}"/>
              </a:ext>
            </a:extLst>
          </p:cNvPr>
          <p:cNvSpPr>
            <a:spLocks noChangeAspect="1"/>
          </p:cNvSpPr>
          <p:nvPr/>
        </p:nvSpPr>
        <p:spPr>
          <a:xfrm>
            <a:off x="4223696" y="533262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95" name="2 Crab big coverRectangle: Rounded Corners 15">
            <a:extLst>
              <a:ext uri="{FF2B5EF4-FFF2-40B4-BE49-F238E27FC236}">
                <a16:creationId xmlns:a16="http://schemas.microsoft.com/office/drawing/2014/main" id="{6CEBBE3C-1E6D-4235-A93A-118B4FBCC933}"/>
              </a:ext>
            </a:extLst>
          </p:cNvPr>
          <p:cNvSpPr>
            <a:spLocks noChangeAspect="1"/>
          </p:cNvSpPr>
          <p:nvPr/>
        </p:nvSpPr>
        <p:spPr>
          <a:xfrm>
            <a:off x="2110793" y="362839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96" name="CRAB Blue Rocket Rectangle: Rounded Corners 7">
            <a:extLst>
              <a:ext uri="{FF2B5EF4-FFF2-40B4-BE49-F238E27FC236}">
                <a16:creationId xmlns:a16="http://schemas.microsoft.com/office/drawing/2014/main" id="{4E867C9D-A0C9-4F6B-89B8-5AFF39AA4887}"/>
              </a:ext>
            </a:extLst>
          </p:cNvPr>
          <p:cNvSpPr>
            <a:spLocks noChangeAspect="1"/>
          </p:cNvSpPr>
          <p:nvPr/>
        </p:nvSpPr>
        <p:spPr>
          <a:xfrm>
            <a:off x="4196326" y="533262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97" name="CRAB 2 Blue Rocket Rectangle: Rounded Corners 7">
            <a:extLst>
              <a:ext uri="{FF2B5EF4-FFF2-40B4-BE49-F238E27FC236}">
                <a16:creationId xmlns:a16="http://schemas.microsoft.com/office/drawing/2014/main" id="{7D9634DE-E04A-4BB6-B04F-114958EA51D8}"/>
              </a:ext>
            </a:extLst>
          </p:cNvPr>
          <p:cNvSpPr>
            <a:spLocks noChangeAspect="1"/>
          </p:cNvSpPr>
          <p:nvPr/>
        </p:nvSpPr>
        <p:spPr>
          <a:xfrm>
            <a:off x="2083423" y="362371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98" name="CRAB Rocket Picture 74">
            <a:extLst>
              <a:ext uri="{FF2B5EF4-FFF2-40B4-BE49-F238E27FC236}">
                <a16:creationId xmlns:a16="http://schemas.microsoft.com/office/drawing/2014/main" id="{64625440-CD07-458B-B480-4D78F89469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336" y="1992999"/>
            <a:ext cx="1306353" cy="1251820"/>
          </a:xfrm>
          <a:prstGeom prst="rect">
            <a:avLst/>
          </a:prstGeom>
        </p:spPr>
      </p:pic>
      <p:sp>
        <p:nvSpPr>
          <p:cNvPr id="99" name="CRABCover Rocket Rectangle: Rounded Corners 3">
            <a:extLst>
              <a:ext uri="{FF2B5EF4-FFF2-40B4-BE49-F238E27FC236}">
                <a16:creationId xmlns:a16="http://schemas.microsoft.com/office/drawing/2014/main" id="{444AA2D2-39F6-42EB-9C5B-89151850C8F2}"/>
              </a:ext>
            </a:extLst>
          </p:cNvPr>
          <p:cNvSpPr>
            <a:spLocks noChangeAspect="1"/>
          </p:cNvSpPr>
          <p:nvPr/>
        </p:nvSpPr>
        <p:spPr>
          <a:xfrm>
            <a:off x="4206569" y="1880869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pic>
        <p:nvPicPr>
          <p:cNvPr id="100" name="CRAB 2 Rocket Picture 74">
            <a:extLst>
              <a:ext uri="{FF2B5EF4-FFF2-40B4-BE49-F238E27FC236}">
                <a16:creationId xmlns:a16="http://schemas.microsoft.com/office/drawing/2014/main" id="{29558E9F-819F-4599-A7D6-1179CC56F0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8786" y="3735849"/>
            <a:ext cx="1306353" cy="1251820"/>
          </a:xfrm>
          <a:prstGeom prst="rect">
            <a:avLst/>
          </a:prstGeom>
        </p:spPr>
      </p:pic>
      <p:sp>
        <p:nvSpPr>
          <p:cNvPr id="101" name="CRAB 2 Cover Rocket Rectangle: Rounded Corners 3">
            <a:extLst>
              <a:ext uri="{FF2B5EF4-FFF2-40B4-BE49-F238E27FC236}">
                <a16:creationId xmlns:a16="http://schemas.microsoft.com/office/drawing/2014/main" id="{8A70C691-7A6E-4513-83E7-F5C30A43954B}"/>
              </a:ext>
            </a:extLst>
          </p:cNvPr>
          <p:cNvSpPr>
            <a:spLocks noChangeAspect="1"/>
          </p:cNvSpPr>
          <p:nvPr/>
        </p:nvSpPr>
        <p:spPr>
          <a:xfrm>
            <a:off x="6180989" y="3623718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02" name="Crab big cover Rectangle: Rounded Corners 2">
            <a:extLst>
              <a:ext uri="{FF2B5EF4-FFF2-40B4-BE49-F238E27FC236}">
                <a16:creationId xmlns:a16="http://schemas.microsoft.com/office/drawing/2014/main" id="{6F0D01C5-10BA-4A20-835F-B65C80BECFFF}"/>
              </a:ext>
            </a:extLst>
          </p:cNvPr>
          <p:cNvSpPr>
            <a:spLocks noChangeAspect="1"/>
          </p:cNvSpPr>
          <p:nvPr/>
        </p:nvSpPr>
        <p:spPr>
          <a:xfrm>
            <a:off x="4207539" y="1880869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03" name="2 Crab big coverRectangle: Rounded Corners 15">
            <a:extLst>
              <a:ext uri="{FF2B5EF4-FFF2-40B4-BE49-F238E27FC236}">
                <a16:creationId xmlns:a16="http://schemas.microsoft.com/office/drawing/2014/main" id="{48C32552-7CE1-4FD3-86F4-23B6F3BC6C53}"/>
              </a:ext>
            </a:extLst>
          </p:cNvPr>
          <p:cNvSpPr>
            <a:spLocks noChangeAspect="1"/>
          </p:cNvSpPr>
          <p:nvPr/>
        </p:nvSpPr>
        <p:spPr>
          <a:xfrm>
            <a:off x="6180989" y="362839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04" name="CRAB Blue Rocket Rectangle: Rounded Corners 7">
            <a:extLst>
              <a:ext uri="{FF2B5EF4-FFF2-40B4-BE49-F238E27FC236}">
                <a16:creationId xmlns:a16="http://schemas.microsoft.com/office/drawing/2014/main" id="{E5B503A3-8442-42E8-8BD6-0DDD468BE128}"/>
              </a:ext>
            </a:extLst>
          </p:cNvPr>
          <p:cNvSpPr>
            <a:spLocks noChangeAspect="1"/>
          </p:cNvSpPr>
          <p:nvPr/>
        </p:nvSpPr>
        <p:spPr>
          <a:xfrm>
            <a:off x="4180168" y="188086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05" name="CRAB 2 Blue Rocket Rectangle: Rounded Corners 7">
            <a:extLst>
              <a:ext uri="{FF2B5EF4-FFF2-40B4-BE49-F238E27FC236}">
                <a16:creationId xmlns:a16="http://schemas.microsoft.com/office/drawing/2014/main" id="{43C5A811-DAF6-4C18-858B-D9FE1FA3361E}"/>
              </a:ext>
            </a:extLst>
          </p:cNvPr>
          <p:cNvSpPr>
            <a:spLocks noChangeAspect="1"/>
          </p:cNvSpPr>
          <p:nvPr/>
        </p:nvSpPr>
        <p:spPr>
          <a:xfrm>
            <a:off x="6153619" y="362371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06" name="CRAB 2 Rocket Picture 74">
            <a:extLst>
              <a:ext uri="{FF2B5EF4-FFF2-40B4-BE49-F238E27FC236}">
                <a16:creationId xmlns:a16="http://schemas.microsoft.com/office/drawing/2014/main" id="{A954F46D-BDD5-4ACD-9549-0956EEB4B02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311" y="1973691"/>
            <a:ext cx="1346655" cy="1290436"/>
          </a:xfrm>
          <a:prstGeom prst="rect">
            <a:avLst/>
          </a:prstGeom>
        </p:spPr>
      </p:pic>
      <p:sp>
        <p:nvSpPr>
          <p:cNvPr id="107" name="CRAB 2 Cover Rocket Rectangle: Rounded Corners 3">
            <a:extLst>
              <a:ext uri="{FF2B5EF4-FFF2-40B4-BE49-F238E27FC236}">
                <a16:creationId xmlns:a16="http://schemas.microsoft.com/office/drawing/2014/main" id="{A720CF78-D192-4C5F-AEA5-8E330C9D8DBF}"/>
              </a:ext>
            </a:extLst>
          </p:cNvPr>
          <p:cNvSpPr>
            <a:spLocks noChangeAspect="1"/>
          </p:cNvSpPr>
          <p:nvPr/>
        </p:nvSpPr>
        <p:spPr>
          <a:xfrm>
            <a:off x="6190665" y="1880869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08" name="2 Crab big coverRectangle: Rounded Corners 15">
            <a:extLst>
              <a:ext uri="{FF2B5EF4-FFF2-40B4-BE49-F238E27FC236}">
                <a16:creationId xmlns:a16="http://schemas.microsoft.com/office/drawing/2014/main" id="{53D669BA-FFB1-4E78-9C4B-39B89FC4F96A}"/>
              </a:ext>
            </a:extLst>
          </p:cNvPr>
          <p:cNvSpPr>
            <a:spLocks noChangeAspect="1"/>
          </p:cNvSpPr>
          <p:nvPr/>
        </p:nvSpPr>
        <p:spPr>
          <a:xfrm>
            <a:off x="6190665" y="188554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09" name="CRAB 2 Blue Rocket Rectangle: Rounded Corners 7">
            <a:extLst>
              <a:ext uri="{FF2B5EF4-FFF2-40B4-BE49-F238E27FC236}">
                <a16:creationId xmlns:a16="http://schemas.microsoft.com/office/drawing/2014/main" id="{7B479656-5232-45F3-8097-41F113627148}"/>
              </a:ext>
            </a:extLst>
          </p:cNvPr>
          <p:cNvSpPr>
            <a:spLocks noChangeAspect="1"/>
          </p:cNvSpPr>
          <p:nvPr/>
        </p:nvSpPr>
        <p:spPr>
          <a:xfrm>
            <a:off x="6153619" y="188086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10" name="CRAB 2 Rocket Picture 74">
            <a:extLst>
              <a:ext uri="{FF2B5EF4-FFF2-40B4-BE49-F238E27FC236}">
                <a16:creationId xmlns:a16="http://schemas.microsoft.com/office/drawing/2014/main" id="{7F73CA60-9658-4DC9-ABD3-73D58A5B491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3866" y="3716541"/>
            <a:ext cx="1346655" cy="1290436"/>
          </a:xfrm>
          <a:prstGeom prst="rect">
            <a:avLst/>
          </a:prstGeom>
        </p:spPr>
      </p:pic>
      <p:sp>
        <p:nvSpPr>
          <p:cNvPr id="111" name="CRAB 2 Cover Rocket Rectangle: Rounded Corners 3">
            <a:extLst>
              <a:ext uri="{FF2B5EF4-FFF2-40B4-BE49-F238E27FC236}">
                <a16:creationId xmlns:a16="http://schemas.microsoft.com/office/drawing/2014/main" id="{2D1D3A7C-F5B1-4779-A23A-02813AC76895}"/>
              </a:ext>
            </a:extLst>
          </p:cNvPr>
          <p:cNvSpPr>
            <a:spLocks noChangeAspect="1"/>
          </p:cNvSpPr>
          <p:nvPr/>
        </p:nvSpPr>
        <p:spPr>
          <a:xfrm>
            <a:off x="8316220" y="3623718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12" name="2 Crab big coverRectangle: Rounded Corners 15">
            <a:extLst>
              <a:ext uri="{FF2B5EF4-FFF2-40B4-BE49-F238E27FC236}">
                <a16:creationId xmlns:a16="http://schemas.microsoft.com/office/drawing/2014/main" id="{3429BDCE-09BF-49A7-BF07-37CBBA5B73B8}"/>
              </a:ext>
            </a:extLst>
          </p:cNvPr>
          <p:cNvSpPr>
            <a:spLocks noChangeAspect="1"/>
          </p:cNvSpPr>
          <p:nvPr/>
        </p:nvSpPr>
        <p:spPr>
          <a:xfrm>
            <a:off x="8316220" y="362839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13" name="CRAB 2 Blue Rocket Rectangle: Rounded Corners 7">
            <a:extLst>
              <a:ext uri="{FF2B5EF4-FFF2-40B4-BE49-F238E27FC236}">
                <a16:creationId xmlns:a16="http://schemas.microsoft.com/office/drawing/2014/main" id="{B7FC5E57-3D47-4F30-9694-526221D2AE11}"/>
              </a:ext>
            </a:extLst>
          </p:cNvPr>
          <p:cNvSpPr>
            <a:spLocks noChangeAspect="1"/>
          </p:cNvSpPr>
          <p:nvPr/>
        </p:nvSpPr>
        <p:spPr>
          <a:xfrm>
            <a:off x="8288850" y="362371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14" name="CRAB 2 Rocket Picture 74">
            <a:extLst>
              <a:ext uri="{FF2B5EF4-FFF2-40B4-BE49-F238E27FC236}">
                <a16:creationId xmlns:a16="http://schemas.microsoft.com/office/drawing/2014/main" id="{BCF1A292-9AEE-4E6B-9D30-A6074913CF3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9097" y="3716541"/>
            <a:ext cx="1346655" cy="1290436"/>
          </a:xfrm>
          <a:prstGeom prst="rect">
            <a:avLst/>
          </a:prstGeom>
        </p:spPr>
      </p:pic>
      <p:sp>
        <p:nvSpPr>
          <p:cNvPr id="115" name="CRAB 2 Cover Rocket Rectangle: Rounded Corners 3">
            <a:extLst>
              <a:ext uri="{FF2B5EF4-FFF2-40B4-BE49-F238E27FC236}">
                <a16:creationId xmlns:a16="http://schemas.microsoft.com/office/drawing/2014/main" id="{9543EB00-4A08-405A-830A-2107F7376601}"/>
              </a:ext>
            </a:extLst>
          </p:cNvPr>
          <p:cNvSpPr>
            <a:spLocks noChangeAspect="1"/>
          </p:cNvSpPr>
          <p:nvPr/>
        </p:nvSpPr>
        <p:spPr>
          <a:xfrm>
            <a:off x="10451451" y="3623718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16" name="2 Crab big coverRectangle: Rounded Corners 15">
            <a:extLst>
              <a:ext uri="{FF2B5EF4-FFF2-40B4-BE49-F238E27FC236}">
                <a16:creationId xmlns:a16="http://schemas.microsoft.com/office/drawing/2014/main" id="{8A27F0BC-60CC-4D29-916F-97F00D31DE3B}"/>
              </a:ext>
            </a:extLst>
          </p:cNvPr>
          <p:cNvSpPr>
            <a:spLocks noChangeAspect="1"/>
          </p:cNvSpPr>
          <p:nvPr/>
        </p:nvSpPr>
        <p:spPr>
          <a:xfrm>
            <a:off x="10451451" y="3628392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17" name="CRAB 2 Blue Rocket Rectangle: Rounded Corners 7">
            <a:extLst>
              <a:ext uri="{FF2B5EF4-FFF2-40B4-BE49-F238E27FC236}">
                <a16:creationId xmlns:a16="http://schemas.microsoft.com/office/drawing/2014/main" id="{BD52B671-139E-4AFC-9C02-A5F1779CD44E}"/>
              </a:ext>
            </a:extLst>
          </p:cNvPr>
          <p:cNvSpPr>
            <a:spLocks noChangeAspect="1"/>
          </p:cNvSpPr>
          <p:nvPr/>
        </p:nvSpPr>
        <p:spPr>
          <a:xfrm>
            <a:off x="10451451" y="3623718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18" name="CRAB Rocket Picture 74">
            <a:extLst>
              <a:ext uri="{FF2B5EF4-FFF2-40B4-BE49-F238E27FC236}">
                <a16:creationId xmlns:a16="http://schemas.microsoft.com/office/drawing/2014/main" id="{67E7E62B-0CA0-40CB-B98F-75723B8156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567" y="5425442"/>
            <a:ext cx="1346655" cy="1290436"/>
          </a:xfrm>
          <a:prstGeom prst="rect">
            <a:avLst/>
          </a:prstGeom>
        </p:spPr>
      </p:pic>
      <p:sp>
        <p:nvSpPr>
          <p:cNvPr id="119" name="CRABCover Rocket Rectangle: Rounded Corners 3">
            <a:extLst>
              <a:ext uri="{FF2B5EF4-FFF2-40B4-BE49-F238E27FC236}">
                <a16:creationId xmlns:a16="http://schemas.microsoft.com/office/drawing/2014/main" id="{47072F3A-6DB0-4909-BF0F-F8D47548E918}"/>
              </a:ext>
            </a:extLst>
          </p:cNvPr>
          <p:cNvSpPr>
            <a:spLocks noChangeAspect="1"/>
          </p:cNvSpPr>
          <p:nvPr/>
        </p:nvSpPr>
        <p:spPr>
          <a:xfrm>
            <a:off x="6224951" y="533262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20" name="Crab big cover Rectangle: Rounded Corners 2">
            <a:extLst>
              <a:ext uri="{FF2B5EF4-FFF2-40B4-BE49-F238E27FC236}">
                <a16:creationId xmlns:a16="http://schemas.microsoft.com/office/drawing/2014/main" id="{BBF18072-963B-466C-9B91-0E6A4A5B177A}"/>
              </a:ext>
            </a:extLst>
          </p:cNvPr>
          <p:cNvSpPr>
            <a:spLocks noChangeAspect="1"/>
          </p:cNvSpPr>
          <p:nvPr/>
        </p:nvSpPr>
        <p:spPr>
          <a:xfrm>
            <a:off x="6225921" y="533262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21" name="CRAB Blue Rocket Rectangle: Rounded Corners 7">
            <a:extLst>
              <a:ext uri="{FF2B5EF4-FFF2-40B4-BE49-F238E27FC236}">
                <a16:creationId xmlns:a16="http://schemas.microsoft.com/office/drawing/2014/main" id="{C0ABF663-91E7-4FBA-B9D8-7E68402CD57E}"/>
              </a:ext>
            </a:extLst>
          </p:cNvPr>
          <p:cNvSpPr>
            <a:spLocks noChangeAspect="1"/>
          </p:cNvSpPr>
          <p:nvPr/>
        </p:nvSpPr>
        <p:spPr>
          <a:xfrm>
            <a:off x="6153619" y="533262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22" name="CRAB Rocket Picture 74">
            <a:extLst>
              <a:ext uri="{FF2B5EF4-FFF2-40B4-BE49-F238E27FC236}">
                <a16:creationId xmlns:a16="http://schemas.microsoft.com/office/drawing/2014/main" id="{8303AF21-6B5D-44B3-A58B-69D408C3B26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6467" y="5425442"/>
            <a:ext cx="1346655" cy="1290436"/>
          </a:xfrm>
          <a:prstGeom prst="rect">
            <a:avLst/>
          </a:prstGeom>
        </p:spPr>
      </p:pic>
      <p:sp>
        <p:nvSpPr>
          <p:cNvPr id="123" name="CRABCover Rocket Rectangle: Rounded Corners 3">
            <a:extLst>
              <a:ext uri="{FF2B5EF4-FFF2-40B4-BE49-F238E27FC236}">
                <a16:creationId xmlns:a16="http://schemas.microsoft.com/office/drawing/2014/main" id="{DC63BDC8-4D2B-4158-90CE-6887A2B3771D}"/>
              </a:ext>
            </a:extLst>
          </p:cNvPr>
          <p:cNvSpPr>
            <a:spLocks noChangeAspect="1"/>
          </p:cNvSpPr>
          <p:nvPr/>
        </p:nvSpPr>
        <p:spPr>
          <a:xfrm>
            <a:off x="10477851" y="5332620"/>
            <a:ext cx="1543887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>
              <a:solidFill>
                <a:prstClr val="white"/>
              </a:solidFill>
            </a:endParaRPr>
          </a:p>
        </p:txBody>
      </p:sp>
      <p:sp>
        <p:nvSpPr>
          <p:cNvPr id="124" name="Crab big cover Rectangle: Rounded Corners 2">
            <a:extLst>
              <a:ext uri="{FF2B5EF4-FFF2-40B4-BE49-F238E27FC236}">
                <a16:creationId xmlns:a16="http://schemas.microsoft.com/office/drawing/2014/main" id="{049943A7-4147-4AB4-8288-2CC4B8BA138E}"/>
              </a:ext>
            </a:extLst>
          </p:cNvPr>
          <p:cNvSpPr>
            <a:spLocks noChangeAspect="1"/>
          </p:cNvSpPr>
          <p:nvPr/>
        </p:nvSpPr>
        <p:spPr>
          <a:xfrm>
            <a:off x="10478821" y="5332620"/>
            <a:ext cx="1541944" cy="147608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prstClr val="white"/>
              </a:solidFill>
            </a:endParaRPr>
          </a:p>
        </p:txBody>
      </p:sp>
      <p:sp>
        <p:nvSpPr>
          <p:cNvPr id="125" name="CRAB Blue Rocket Rectangle: Rounded Corners 7">
            <a:extLst>
              <a:ext uri="{FF2B5EF4-FFF2-40B4-BE49-F238E27FC236}">
                <a16:creationId xmlns:a16="http://schemas.microsoft.com/office/drawing/2014/main" id="{E5DB7077-A25C-4012-A441-A937E2B566AD}"/>
              </a:ext>
            </a:extLst>
          </p:cNvPr>
          <p:cNvSpPr>
            <a:spLocks noChangeAspect="1"/>
          </p:cNvSpPr>
          <p:nvPr/>
        </p:nvSpPr>
        <p:spPr>
          <a:xfrm>
            <a:off x="10451451" y="533262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26" name="CRAB 2 Rocket Picture 74">
            <a:extLst>
              <a:ext uri="{FF2B5EF4-FFF2-40B4-BE49-F238E27FC236}">
                <a16:creationId xmlns:a16="http://schemas.microsoft.com/office/drawing/2014/main" id="{A3E0BB4F-381E-4176-B61E-0B090ACDA22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895" y="5425442"/>
            <a:ext cx="1346655" cy="1290436"/>
          </a:xfrm>
          <a:prstGeom prst="rect">
            <a:avLst/>
          </a:prstGeom>
        </p:spPr>
      </p:pic>
      <p:sp>
        <p:nvSpPr>
          <p:cNvPr id="127" name="CRAB 2 Cover Rocket Rectangle: Rounded Corners 3">
            <a:extLst>
              <a:ext uri="{FF2B5EF4-FFF2-40B4-BE49-F238E27FC236}">
                <a16:creationId xmlns:a16="http://schemas.microsoft.com/office/drawing/2014/main" id="{2EF4E6AB-1C60-418C-95E3-2E2E34EECDBB}"/>
              </a:ext>
            </a:extLst>
          </p:cNvPr>
          <p:cNvSpPr>
            <a:spLocks noChangeAspect="1"/>
          </p:cNvSpPr>
          <p:nvPr/>
        </p:nvSpPr>
        <p:spPr>
          <a:xfrm>
            <a:off x="2088249" y="533262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28" name="2 Crab big coverRectangle: Rounded Corners 15">
            <a:extLst>
              <a:ext uri="{FF2B5EF4-FFF2-40B4-BE49-F238E27FC236}">
                <a16:creationId xmlns:a16="http://schemas.microsoft.com/office/drawing/2014/main" id="{A4D3EB12-AEE4-4E3D-8649-FE3430439F63}"/>
              </a:ext>
            </a:extLst>
          </p:cNvPr>
          <p:cNvSpPr>
            <a:spLocks noChangeAspect="1"/>
          </p:cNvSpPr>
          <p:nvPr/>
        </p:nvSpPr>
        <p:spPr>
          <a:xfrm>
            <a:off x="2088249" y="533729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29" name="CRAB 2 Blue Rocket Rectangle: Rounded Corners 7">
            <a:extLst>
              <a:ext uri="{FF2B5EF4-FFF2-40B4-BE49-F238E27FC236}">
                <a16:creationId xmlns:a16="http://schemas.microsoft.com/office/drawing/2014/main" id="{CE32DF64-E779-431C-9EF5-04F219E1C595}"/>
              </a:ext>
            </a:extLst>
          </p:cNvPr>
          <p:cNvSpPr>
            <a:spLocks noChangeAspect="1"/>
          </p:cNvSpPr>
          <p:nvPr/>
        </p:nvSpPr>
        <p:spPr>
          <a:xfrm>
            <a:off x="2060879" y="533262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30" name="CRAB 2 Rocket Picture 74">
            <a:extLst>
              <a:ext uri="{FF2B5EF4-FFF2-40B4-BE49-F238E27FC236}">
                <a16:creationId xmlns:a16="http://schemas.microsoft.com/office/drawing/2014/main" id="{A7426A58-7B9A-4DB2-BE73-7149A936D92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1237" y="2048559"/>
            <a:ext cx="1346655" cy="1290436"/>
          </a:xfrm>
          <a:prstGeom prst="rect">
            <a:avLst/>
          </a:prstGeom>
        </p:spPr>
      </p:pic>
      <p:sp>
        <p:nvSpPr>
          <p:cNvPr id="131" name="CRAB 2 Cover Rocket Rectangle: Rounded Corners 3">
            <a:extLst>
              <a:ext uri="{FF2B5EF4-FFF2-40B4-BE49-F238E27FC236}">
                <a16:creationId xmlns:a16="http://schemas.microsoft.com/office/drawing/2014/main" id="{588864BD-ABA6-41D1-8698-608F303EA1E2}"/>
              </a:ext>
            </a:extLst>
          </p:cNvPr>
          <p:cNvSpPr>
            <a:spLocks noChangeAspect="1"/>
          </p:cNvSpPr>
          <p:nvPr/>
        </p:nvSpPr>
        <p:spPr>
          <a:xfrm>
            <a:off x="8343591" y="189022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32" name="2 Crab big coverRectangle: Rounded Corners 15">
            <a:extLst>
              <a:ext uri="{FF2B5EF4-FFF2-40B4-BE49-F238E27FC236}">
                <a16:creationId xmlns:a16="http://schemas.microsoft.com/office/drawing/2014/main" id="{934EC164-399C-4388-A23B-148FC435BB0D}"/>
              </a:ext>
            </a:extLst>
          </p:cNvPr>
          <p:cNvSpPr>
            <a:spLocks noChangeAspect="1"/>
          </p:cNvSpPr>
          <p:nvPr/>
        </p:nvSpPr>
        <p:spPr>
          <a:xfrm>
            <a:off x="8343591" y="1890219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33" name="CRAB 2 Blue Rocket Rectangle: Rounded Corners 7">
            <a:extLst>
              <a:ext uri="{FF2B5EF4-FFF2-40B4-BE49-F238E27FC236}">
                <a16:creationId xmlns:a16="http://schemas.microsoft.com/office/drawing/2014/main" id="{E2652921-D921-4B91-86DB-6ECAD69C58D3}"/>
              </a:ext>
            </a:extLst>
          </p:cNvPr>
          <p:cNvSpPr>
            <a:spLocks noChangeAspect="1"/>
          </p:cNvSpPr>
          <p:nvPr/>
        </p:nvSpPr>
        <p:spPr>
          <a:xfrm>
            <a:off x="8316220" y="1880869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  <p:pic>
        <p:nvPicPr>
          <p:cNvPr id="134" name="CRAB 2 Rocket Picture 74">
            <a:extLst>
              <a:ext uri="{FF2B5EF4-FFF2-40B4-BE49-F238E27FC236}">
                <a16:creationId xmlns:a16="http://schemas.microsoft.com/office/drawing/2014/main" id="{9EA94BAE-3112-4B38-9E4C-DF1A8A7EB3E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3866" y="5425442"/>
            <a:ext cx="1346655" cy="1290436"/>
          </a:xfrm>
          <a:prstGeom prst="rect">
            <a:avLst/>
          </a:prstGeom>
        </p:spPr>
      </p:pic>
      <p:sp>
        <p:nvSpPr>
          <p:cNvPr id="135" name="CRAB 2 Cover Rocket Rectangle: Rounded Corners 3">
            <a:extLst>
              <a:ext uri="{FF2B5EF4-FFF2-40B4-BE49-F238E27FC236}">
                <a16:creationId xmlns:a16="http://schemas.microsoft.com/office/drawing/2014/main" id="{A55447ED-80FE-4F96-992A-6F52FAF258E4}"/>
              </a:ext>
            </a:extLst>
          </p:cNvPr>
          <p:cNvSpPr>
            <a:spLocks noChangeAspect="1"/>
          </p:cNvSpPr>
          <p:nvPr/>
        </p:nvSpPr>
        <p:spPr>
          <a:xfrm>
            <a:off x="8316220" y="5332620"/>
            <a:ext cx="1541944" cy="1476081"/>
          </a:xfrm>
          <a:prstGeom prst="roundRect">
            <a:avLst/>
          </a:prstGeom>
          <a:solidFill>
            <a:srgbClr val="548235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36" name="2 Crab big coverRectangle: Rounded Corners 15">
            <a:extLst>
              <a:ext uri="{FF2B5EF4-FFF2-40B4-BE49-F238E27FC236}">
                <a16:creationId xmlns:a16="http://schemas.microsoft.com/office/drawing/2014/main" id="{6E0CE3B3-3CB9-49A6-8B18-F44ED422DCA6}"/>
              </a:ext>
            </a:extLst>
          </p:cNvPr>
          <p:cNvSpPr>
            <a:spLocks noChangeAspect="1"/>
          </p:cNvSpPr>
          <p:nvPr/>
        </p:nvSpPr>
        <p:spPr>
          <a:xfrm>
            <a:off x="8316220" y="5337293"/>
            <a:ext cx="1541944" cy="1466731"/>
          </a:xfrm>
          <a:prstGeom prst="roundRect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1867" dirty="0">
              <a:solidFill>
                <a:srgbClr val="FF0000"/>
              </a:solidFill>
            </a:endParaRPr>
          </a:p>
        </p:txBody>
      </p:sp>
      <p:sp>
        <p:nvSpPr>
          <p:cNvPr id="137" name="CRAB 2 Blue Rocket Rectangle: Rounded Corners 7">
            <a:extLst>
              <a:ext uri="{FF2B5EF4-FFF2-40B4-BE49-F238E27FC236}">
                <a16:creationId xmlns:a16="http://schemas.microsoft.com/office/drawing/2014/main" id="{FCB58F51-128F-4099-8C7F-780E93223A6F}"/>
              </a:ext>
            </a:extLst>
          </p:cNvPr>
          <p:cNvSpPr>
            <a:spLocks noChangeAspect="1"/>
          </p:cNvSpPr>
          <p:nvPr/>
        </p:nvSpPr>
        <p:spPr>
          <a:xfrm>
            <a:off x="8288850" y="5332620"/>
            <a:ext cx="1596685" cy="147608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en-GB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"/>
                            </p:stCondLst>
                            <p:childTnLst>
                              <p:par>
                                <p:cTn id="1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"/>
                            </p:stCondLst>
                            <p:childTnLst>
                              <p:par>
                                <p:cTn id="13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"/>
                            </p:stCondLst>
                            <p:childTnLst>
                              <p:par>
                                <p:cTn id="15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"/>
                            </p:stCondLst>
                            <p:childTnLst>
                              <p:par>
                                <p:cTn id="1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"/>
                            </p:stCondLst>
                            <p:childTnLst>
                              <p:par>
                                <p:cTn id="17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"/>
                            </p:stCondLst>
                            <p:childTnLst>
                              <p:par>
                                <p:cTn id="18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"/>
                            </p:stCondLst>
                            <p:childTnLst>
                              <p:par>
                                <p:cTn id="2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00"/>
                            </p:stCondLst>
                            <p:childTnLst>
                              <p:par>
                                <p:cTn id="24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"/>
                            </p:stCondLst>
                            <p:childTnLst>
                              <p:par>
                                <p:cTn id="25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"/>
                            </p:stCondLst>
                            <p:childTnLst>
                              <p:par>
                                <p:cTn id="2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"/>
                            </p:stCondLst>
                            <p:childTnLst>
                              <p:par>
                                <p:cTn id="27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"/>
                            </p:stCondLst>
                            <p:childTnLst>
                              <p:par>
                                <p:cTn id="28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"/>
                            </p:stCondLst>
                            <p:childTnLst>
                              <p:par>
                                <p:cTn id="3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00"/>
                            </p:stCondLst>
                            <p:childTnLst>
                              <p:par>
                                <p:cTn id="34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"/>
                            </p:stCondLst>
                            <p:childTnLst>
                              <p:par>
                                <p:cTn id="3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00"/>
                            </p:stCondLst>
                            <p:childTnLst>
                              <p:par>
                                <p:cTn id="3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00"/>
                            </p:stCondLst>
                            <p:childTnLst>
                              <p:par>
                                <p:cTn id="37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00"/>
                            </p:stCondLst>
                            <p:childTnLst>
                              <p:par>
                                <p:cTn id="38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200"/>
                            </p:stCondLst>
                            <p:childTnLst>
                              <p:par>
                                <p:cTn id="4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00"/>
                            </p:stCondLst>
                            <p:childTnLst>
                              <p:par>
                                <p:cTn id="445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"/>
                            </p:stCondLst>
                            <p:childTnLst>
                              <p:par>
                                <p:cTn id="45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00"/>
                            </p:stCondLst>
                            <p:childTnLst>
                              <p:par>
                                <p:cTn id="4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00"/>
                            </p:stCondLst>
                            <p:childTnLst>
                              <p:par>
                                <p:cTn id="476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2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200"/>
                            </p:stCondLst>
                            <p:childTnLst>
                              <p:par>
                                <p:cTn id="48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000"/>
                            </p:stCondLst>
                            <p:childTnLst>
                              <p:par>
                                <p:cTn id="5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2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00"/>
                            </p:stCondLst>
                            <p:childTnLst>
                              <p:par>
                                <p:cTn id="5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400"/>
                            </p:stCondLst>
                            <p:childTnLst>
                              <p:par>
                                <p:cTn id="547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00"/>
                            </p:stCondLst>
                            <p:childTnLst>
                              <p:par>
                                <p:cTn id="5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200"/>
                            </p:stCondLst>
                            <p:childTnLst>
                              <p:par>
                                <p:cTn id="5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400"/>
                            </p:stCondLst>
                            <p:childTnLst>
                              <p:par>
                                <p:cTn id="578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6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200"/>
                            </p:stCondLst>
                            <p:childTnLst>
                              <p:par>
                                <p:cTn id="58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000"/>
                            </p:stCondLst>
                            <p:childTnLst>
                              <p:par>
                                <p:cTn id="6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0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4" fill="hold">
                      <p:stCondLst>
                        <p:cond delay="0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7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9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0"/>
                            </p:stCondLst>
                            <p:childTnLst>
                              <p:par>
                                <p:cTn id="6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400"/>
                            </p:stCondLst>
                            <p:childTnLst>
                              <p:par>
                                <p:cTn id="649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7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00"/>
                            </p:stCondLst>
                            <p:childTnLst>
                              <p:par>
                                <p:cTn id="66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0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00"/>
                            </p:stCondLst>
                            <p:childTnLst>
                              <p:par>
                                <p:cTn id="67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400"/>
                            </p:stCondLst>
                            <p:childTnLst>
                              <p:par>
                                <p:cTn id="680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8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00"/>
                            </p:stCondLst>
                            <p:childTnLst>
                              <p:par>
                                <p:cTn id="69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6" fill="hold">
                      <p:stCondLst>
                        <p:cond delay="0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000"/>
                            </p:stCondLst>
                            <p:childTnLst>
                              <p:par>
                                <p:cTn id="7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3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6" fill="hold">
                      <p:stCondLst>
                        <p:cond delay="0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00"/>
                            </p:stCondLst>
                            <p:childTnLst>
                              <p:par>
                                <p:cTn id="7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400"/>
                            </p:stCondLst>
                            <p:childTnLst>
                              <p:par>
                                <p:cTn id="751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5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4" fill="hold">
                      <p:stCondLst>
                        <p:cond delay="0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7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2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00"/>
                            </p:stCondLst>
                            <p:childTnLst>
                              <p:par>
                                <p:cTn id="7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4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6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7" fill="hold">
                      <p:stCondLst>
                        <p:cond delay="0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0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2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00"/>
                            </p:stCondLst>
                            <p:childTnLst>
                              <p:par>
                                <p:cTn id="7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400"/>
                            </p:stCondLst>
                            <p:childTnLst>
                              <p:par>
                                <p:cTn id="782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8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0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00"/>
                            </p:stCondLst>
                            <p:childTnLst>
                              <p:par>
                                <p:cTn id="793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000"/>
                            </p:stCondLst>
                            <p:childTnLst>
                              <p:par>
                                <p:cTn id="8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1" dur="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3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00"/>
                            </p:stCondLst>
                            <p:childTnLst>
                              <p:par>
                                <p:cTn id="8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400"/>
                            </p:stCondLst>
                            <p:childTnLst>
                              <p:par>
                                <p:cTn id="853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5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6" fill="hold">
                      <p:stCondLst>
                        <p:cond delay="0"/>
                      </p:stCondLst>
                      <p:childTnLst>
                        <p:par>
                          <p:cTn id="857" fill="hold">
                            <p:stCondLst>
                              <p:cond delay="0"/>
                            </p:stCondLst>
                            <p:childTnLst>
                              <p:par>
                                <p:cTn id="85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9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1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00"/>
                            </p:stCondLst>
                            <p:childTnLst>
                              <p:par>
                                <p:cTn id="86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9" fill="hold">
                      <p:stCondLst>
                        <p:cond delay="0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2" dur="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2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4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00"/>
                            </p:stCondLst>
                            <p:childTnLst>
                              <p:par>
                                <p:cTn id="8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9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400"/>
                            </p:stCondLst>
                            <p:childTnLst>
                              <p:par>
                                <p:cTn id="884" presetID="1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0" dur="2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2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2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00"/>
                            </p:stCondLst>
                            <p:childTnLst>
                              <p:par>
                                <p:cTn id="89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000"/>
                            </p:stCondLst>
                            <p:childTnLst>
                              <p:par>
                                <p:cTn id="9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1000"/>
                            </p:stCondLst>
                            <p:childTnLst>
                              <p:par>
                                <p:cTn id="9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3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0" fill="hold">
                      <p:stCondLst>
                        <p:cond delay="0"/>
                      </p:stCondLst>
                      <p:childTnLst>
                        <p:par>
                          <p:cTn id="941" fill="hold">
                            <p:stCondLst>
                              <p:cond delay="0"/>
                            </p:stCondLst>
                            <p:childTnLst>
                              <p:par>
                                <p:cTn id="9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3" dur="2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5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00"/>
                            </p:stCondLst>
                            <p:childTnLst>
                              <p:par>
                                <p:cTn id="9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0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3" fill="hold">
                      <p:stCondLst>
                        <p:cond delay="0"/>
                      </p:stCondLst>
                      <p:childTnLst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6" dur="2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2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8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00"/>
                            </p:stCondLst>
                            <p:childTnLst>
                              <p:par>
                                <p:cTn id="96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3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7" fill="hold">
                      <p:stCondLst>
                        <p:cond delay="0"/>
                      </p:stCondLst>
                      <p:childTnLst>
                        <p:par>
                          <p:cTn id="978" fill="hold">
                            <p:stCondLst>
                              <p:cond delay="0"/>
                            </p:stCondLst>
                            <p:childTnLst>
                              <p:par>
                                <p:cTn id="97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0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1" dur="2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2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00"/>
                            </p:stCondLst>
                            <p:childTnLst>
                              <p:par>
                                <p:cTn id="9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7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8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3" dur="2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5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200"/>
                            </p:stCondLst>
                            <p:childTnLst>
                              <p:par>
                                <p:cTn id="99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0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00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3" fill="hold">
                      <p:stCondLst>
                        <p:cond delay="0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1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4" fill="hold">
                      <p:stCondLst>
                        <p:cond delay="0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9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200"/>
                            </p:stCondLst>
                            <p:childTnLst>
                              <p:par>
                                <p:cTn id="10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4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2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7" fill="hold">
                      <p:stCondLst>
                        <p:cond delay="0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0" dur="2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2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2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200"/>
                            </p:stCondLst>
                            <p:childTnLst>
                              <p:par>
                                <p:cTn id="103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7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2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5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1" fill="hold">
                      <p:stCondLst>
                        <p:cond delay="0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4" dur="2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2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6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200"/>
                            </p:stCondLst>
                            <p:childTnLst>
                              <p:par>
                                <p:cTn id="10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6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4" fill="hold">
                      <p:stCondLst>
                        <p:cond delay="0"/>
                      </p:stCondLst>
                      <p:childTnLst>
                        <p:par>
                          <p:cTn id="1065" fill="hold">
                            <p:stCondLst>
                              <p:cond delay="0"/>
                            </p:stCondLst>
                            <p:childTnLst>
                              <p:par>
                                <p:cTn id="10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7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8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9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1" fill="hold">
                            <p:stCondLst>
                              <p:cond delay="200"/>
                            </p:stCondLst>
                            <p:childTnLst>
                              <p:par>
                                <p:cTn id="107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7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7" fill="hold">
                      <p:stCondLst>
                        <p:cond delay="0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08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9" fill="hold">
                      <p:stCondLst>
                        <p:cond delay="0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2" dur="2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2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4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200"/>
                            </p:stCondLst>
                            <p:childTnLst>
                              <p:par>
                                <p:cTn id="109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01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2" fill="hold">
                      <p:stCondLst>
                        <p:cond delay="0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5" dur="2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2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7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>
                            <p:stCondLst>
                              <p:cond delay="200"/>
                            </p:stCondLst>
                            <p:childTnLst>
                              <p:par>
                                <p:cTn id="11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1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5" fill="hold">
                      <p:stCondLst>
                        <p:cond delay="0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2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7" fill="hold">
                      <p:stCondLst>
                        <p:cond delay="0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0" dur="2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2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4" fill="hold">
                            <p:stCondLst>
                              <p:cond delay="200"/>
                            </p:stCondLst>
                            <p:childTnLst>
                              <p:par>
                                <p:cTn id="11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7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3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0" fill="hold">
                      <p:stCondLst>
                        <p:cond delay="0"/>
                      </p:stCondLst>
                      <p:childTnLst>
                        <p:par>
                          <p:cTn id="1141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3" dur="2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2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5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200"/>
                            </p:stCondLst>
                            <p:childTnLst>
                              <p:par>
                                <p:cTn id="114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0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1" dur="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1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3" fill="hold">
                      <p:stCondLst>
                        <p:cond delay="0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16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4" fill="hold">
                      <p:stCondLst>
                        <p:cond delay="0"/>
                      </p:stCondLst>
                      <p:childTnLst>
                        <p:par>
                          <p:cTn id="1165" fill="hold">
                            <p:stCondLst>
                              <p:cond delay="0"/>
                            </p:stCondLst>
                            <p:childTnLst>
                              <p:par>
                                <p:cTn id="116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7" dur="2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2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9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>
                            <p:stCondLst>
                              <p:cond delay="200"/>
                            </p:stCondLst>
                            <p:childTnLst>
                              <p:par>
                                <p:cTn id="11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17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7" fill="hold">
                      <p:stCondLst>
                        <p:cond delay="0"/>
                      </p:stCondLst>
                      <p:childTnLst>
                        <p:par>
                          <p:cTn id="1178" fill="hold">
                            <p:stCondLst>
                              <p:cond delay="0"/>
                            </p:stCondLst>
                            <p:childTnLst>
                              <p:par>
                                <p:cTn id="117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0" dur="2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2" dur="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200"/>
                            </p:stCondLst>
                            <p:childTnLst>
                              <p:par>
                                <p:cTn id="118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7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18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0" fill="hold">
                      <p:stCondLst>
                        <p:cond delay="0"/>
                      </p:stCondLst>
                      <p:childTnLst>
                        <p:par>
                          <p:cTn id="1191" fill="hold">
                            <p:stCondLst>
                              <p:cond delay="0"/>
                            </p:stCondLst>
                            <p:childTnLst>
                              <p:par>
                                <p:cTn id="11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0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1" fill="hold">
                      <p:stCondLst>
                        <p:cond delay="0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6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200"/>
                            </p:stCondLst>
                            <p:childTnLst>
                              <p:par>
                                <p:cTn id="12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1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1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4" fill="hold">
                      <p:stCondLst>
                        <p:cond delay="0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7" dur="2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2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9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>
                            <p:stCondLst>
                              <p:cond delay="200"/>
                            </p:stCondLst>
                            <p:childTnLst>
                              <p:par>
                                <p:cTn id="12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4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5" dur="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1" grpId="0" animBg="1"/>
      <p:bldP spid="91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Macintosh PowerPoint</Application>
  <PresentationFormat>Widescreen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Office Theme</vt:lpstr>
      <vt:lpstr>One Health Matching Game </vt:lpstr>
      <vt:lpstr>Game Play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Health Matching Game </dc:title>
  <dc:creator>Babcock, Nick</dc:creator>
  <cp:lastModifiedBy>Platte, Grace</cp:lastModifiedBy>
  <cp:revision>2</cp:revision>
  <dcterms:created xsi:type="dcterms:W3CDTF">2020-12-21T19:35:53Z</dcterms:created>
  <dcterms:modified xsi:type="dcterms:W3CDTF">2021-02-15T00:48:49Z</dcterms:modified>
</cp:coreProperties>
</file>